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94" r:id="rId3"/>
    <p:sldId id="302" r:id="rId4"/>
    <p:sldId id="300" r:id="rId5"/>
    <p:sldId id="303" r:id="rId6"/>
    <p:sldId id="315" r:id="rId7"/>
    <p:sldId id="319" r:id="rId8"/>
    <p:sldId id="345" r:id="rId9"/>
    <p:sldId id="343" r:id="rId10"/>
    <p:sldId id="337" r:id="rId11"/>
    <p:sldId id="334" r:id="rId12"/>
    <p:sldId id="330" r:id="rId13"/>
    <p:sldId id="347" r:id="rId14"/>
    <p:sldId id="353" r:id="rId15"/>
    <p:sldId id="354" r:id="rId16"/>
    <p:sldId id="355" r:id="rId17"/>
    <p:sldId id="356" r:id="rId18"/>
    <p:sldId id="357" r:id="rId19"/>
    <p:sldId id="367" r:id="rId20"/>
    <p:sldId id="368" r:id="rId21"/>
    <p:sldId id="371" r:id="rId22"/>
    <p:sldId id="373" r:id="rId23"/>
    <p:sldId id="369" r:id="rId24"/>
    <p:sldId id="370" r:id="rId25"/>
    <p:sldId id="3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6F35D5A-7B1D-46ED-AC94-61830AB60CC6}" type="datetimeFigureOut">
              <a:rPr lang="ru-RU" smtClean="0"/>
              <a:pPr/>
              <a:t>19.07.2023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89E58CC-5420-44F9-852E-076F15DEF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В</a:t>
            </a:r>
            <a:r>
              <a:rPr lang="ru-RU" sz="1600" dirty="0" smtClean="0"/>
              <a:t>олонтерский </a:t>
            </a:r>
            <a:r>
              <a:rPr lang="ru-RU" sz="1600" dirty="0" smtClean="0"/>
              <a:t>центр «Добровольцы» </a:t>
            </a:r>
            <a:r>
              <a:rPr lang="ru-RU" sz="1400" dirty="0" smtClean="0"/>
              <a:t>МКОУ «</a:t>
            </a:r>
            <a:r>
              <a:rPr lang="ru-RU" sz="1400" dirty="0" err="1" smtClean="0"/>
              <a:t>Нижнедобринская</a:t>
            </a:r>
            <a:r>
              <a:rPr lang="ru-RU" sz="1400" dirty="0" smtClean="0"/>
              <a:t> СШ» </a:t>
            </a:r>
            <a:r>
              <a:rPr lang="ru-RU" sz="1400" dirty="0" err="1" smtClean="0"/>
              <a:t>Жирновского</a:t>
            </a:r>
            <a:r>
              <a:rPr lang="ru-RU" sz="1400" dirty="0" smtClean="0"/>
              <a:t> муниципального района Волгоградской области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4162"/>
            <a:ext cx="8640960" cy="4534129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Волонтерский центр «Добровольцы» существует с 2019 года</a:t>
            </a:r>
          </a:p>
          <a:p>
            <a:pPr marL="0" indent="0">
              <a:buNone/>
            </a:pPr>
            <a:r>
              <a:rPr lang="ru-RU" sz="1600" dirty="0" smtClean="0"/>
              <a:t>Насчитывает 36 волонтеров, волонтерами выполнено 33 </a:t>
            </a:r>
          </a:p>
          <a:p>
            <a:pPr marL="0" indent="0">
              <a:buNone/>
            </a:pPr>
            <a:r>
              <a:rPr lang="ru-RU" sz="1600" dirty="0" smtClean="0"/>
              <a:t>добрых</a:t>
            </a:r>
          </a:p>
          <a:p>
            <a:pPr marL="0" indent="0">
              <a:buNone/>
            </a:pPr>
            <a:r>
              <a:rPr lang="ru-RU" sz="1600" dirty="0" smtClean="0"/>
              <a:t> дела, отработано 1564 часа. </a:t>
            </a:r>
          </a:p>
          <a:p>
            <a:pPr marL="0" indent="0">
              <a:buNone/>
            </a:pPr>
            <a:r>
              <a:rPr lang="ru-RU" sz="1600" dirty="0" smtClean="0"/>
              <a:t>Работа ведется по направлениям: Дети и молодежь, Экология, </a:t>
            </a:r>
          </a:p>
          <a:p>
            <a:pPr marL="0" indent="0">
              <a:buNone/>
            </a:pPr>
            <a:r>
              <a:rPr lang="ru-RU" sz="1600" dirty="0" smtClean="0"/>
              <a:t>Животные,</a:t>
            </a:r>
          </a:p>
          <a:p>
            <a:pPr marL="0" indent="0">
              <a:buNone/>
            </a:pPr>
            <a:r>
              <a:rPr lang="ru-RU" sz="1600" dirty="0" smtClean="0"/>
              <a:t>Здравоохранение и ЗОЖ, Ветераны и Историческая память, </a:t>
            </a:r>
          </a:p>
          <a:p>
            <a:pPr marL="0" indent="0">
              <a:buNone/>
            </a:pPr>
            <a:r>
              <a:rPr lang="ru-RU" sz="1600" dirty="0" smtClean="0"/>
              <a:t>Спорт и события, Старшее поколение, Люди с ОВЗ, Культура и </a:t>
            </a:r>
          </a:p>
          <a:p>
            <a:pPr marL="0" indent="0">
              <a:buNone/>
            </a:pPr>
            <a:r>
              <a:rPr lang="ru-RU" sz="1600" dirty="0" smtClean="0"/>
              <a:t>искусство, Интеллектуальная помощь, Образование, Наука и др.</a:t>
            </a:r>
          </a:p>
          <a:p>
            <a:pPr marL="0" indent="0">
              <a:buNone/>
            </a:pPr>
            <a:r>
              <a:rPr lang="ru-RU" sz="1600" dirty="0" smtClean="0"/>
              <a:t>Волонтеры участвовали в акциях: «Большая помощь </a:t>
            </a:r>
          </a:p>
          <a:p>
            <a:pPr marL="0" indent="0">
              <a:buNone/>
            </a:pPr>
            <a:r>
              <a:rPr lang="ru-RU" sz="1600" dirty="0" smtClean="0"/>
              <a:t>маленькому другу», «Чистый двор», «Экологическая акция», </a:t>
            </a:r>
          </a:p>
          <a:p>
            <a:pPr marL="0" indent="0">
              <a:buNone/>
            </a:pPr>
            <a:r>
              <a:rPr lang="ru-RU" sz="1600" dirty="0" smtClean="0"/>
              <a:t>«Тепло наших рук», </a:t>
            </a:r>
          </a:p>
          <a:p>
            <a:pPr marL="0" indent="0">
              <a:buNone/>
            </a:pPr>
            <a:r>
              <a:rPr lang="ru-RU" sz="1600" dirty="0" smtClean="0"/>
              <a:t>«Обереги добра», «Письмо на фронт», «Открытка ветерану», </a:t>
            </a:r>
          </a:p>
          <a:p>
            <a:pPr marL="0" indent="0">
              <a:buNone/>
            </a:pPr>
            <a:r>
              <a:rPr lang="ru-RU" sz="1600" dirty="0" smtClean="0"/>
              <a:t>«Мой папа – герой»,</a:t>
            </a:r>
          </a:p>
          <a:p>
            <a:pPr marL="0" indent="0">
              <a:buNone/>
            </a:pPr>
            <a:r>
              <a:rPr lang="ru-RU" sz="1600" dirty="0" smtClean="0"/>
              <a:t>«Георгиевская ленточка», «Окна Победы» и др.</a:t>
            </a:r>
            <a:endParaRPr lang="ru-RU" sz="1600" dirty="0"/>
          </a:p>
        </p:txBody>
      </p:sp>
      <p:pic>
        <p:nvPicPr>
          <p:cNvPr id="32770" name="Picture 2" descr="https://sun9-59.userapi.com/impg/pnQJTsonnBp413gE-TsYex0vlWNVNdR5XcWiMQ/tE4QNE0dvMM.jpg?size=1200x1600&amp;quality=95&amp;sign=8ec38b3c6535459ca2d70087c9e3a3e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554162"/>
            <a:ext cx="3607619" cy="4810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Открытка – поздравление участникам СВО К 23 февраля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444401" cy="498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«Письмо солдату»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628654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«Мой папа – герой»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sun9-13.userapi.com/impg/0dQJb64EBUFrkHZy1Q3BjFAgfooEJjgLlE8rWg/vu_wmhrZ5dA.jpg?size=1280x960&amp;quality=95&amp;sign=77513e03493d812a4612cf1d81c9d641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38179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«Большая помощь маленькому другу» (Помощь приюту для животных «Лапа Помощи») </a:t>
            </a:r>
            <a:r>
              <a:rPr lang="ru-RU" dirty="0" err="1" smtClean="0"/>
              <a:t>Сухомесова</a:t>
            </a:r>
            <a:r>
              <a:rPr lang="ru-RU" dirty="0" smtClean="0"/>
              <a:t> О.Ю.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79057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Акция «тепло наших рук» (Для ПНИ) (</a:t>
            </a:r>
            <a:r>
              <a:rPr lang="ru-RU" sz="2400" dirty="0" err="1" smtClean="0"/>
              <a:t>сухомесова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О.ю</a:t>
            </a:r>
            <a:r>
              <a:rPr lang="ru-RU" sz="2400" dirty="0" smtClean="0"/>
              <a:t>., </a:t>
            </a:r>
            <a:r>
              <a:rPr lang="ru-RU" sz="2400" dirty="0" err="1" smtClean="0"/>
              <a:t>Бусалаева</a:t>
            </a:r>
            <a:r>
              <a:rPr lang="ru-RU" sz="2400" dirty="0" smtClean="0"/>
              <a:t> о.в., </a:t>
            </a:r>
            <a:r>
              <a:rPr lang="ru-RU" sz="2400" dirty="0" err="1" smtClean="0"/>
              <a:t>Волченкова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а.в</a:t>
            </a:r>
            <a:r>
              <a:rPr lang="ru-RU" sz="2400" dirty="0" smtClean="0"/>
              <a:t>.)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9819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«Поздравим ветеранов» (</a:t>
            </a:r>
            <a:r>
              <a:rPr lang="ru-RU" dirty="0" err="1" smtClean="0"/>
              <a:t>Сухомесова</a:t>
            </a:r>
            <a:r>
              <a:rPr lang="ru-RU" smtClean="0"/>
              <a:t> О.Ю.)</a:t>
            </a:r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1"/>
            <a:ext cx="8429684" cy="518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«Письмо герою» </a:t>
            </a:r>
            <a:r>
              <a:rPr lang="ru-RU" sz="2700" dirty="0" err="1" smtClean="0"/>
              <a:t>Сухомесова</a:t>
            </a:r>
            <a:r>
              <a:rPr lang="ru-RU" sz="2700" dirty="0" smtClean="0"/>
              <a:t> О.Ю.</a:t>
            </a:r>
            <a:endParaRPr lang="ru-RU" sz="27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54163"/>
            <a:ext cx="6355335" cy="492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Акция «Школьный двор» (</a:t>
            </a:r>
            <a:r>
              <a:rPr lang="ru-RU" sz="2800" dirty="0" err="1" smtClean="0"/>
              <a:t>Бусалаева</a:t>
            </a:r>
            <a:r>
              <a:rPr lang="ru-RU" sz="2800" dirty="0" smtClean="0"/>
              <a:t> О.В.)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214422"/>
            <a:ext cx="5143536" cy="532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Фестиваль волонтерских отрядов (</a:t>
            </a:r>
            <a:r>
              <a:rPr lang="ru-RU" dirty="0" err="1" smtClean="0"/>
              <a:t>Бусалаева</a:t>
            </a:r>
            <a:r>
              <a:rPr lang="ru-RU" dirty="0" smtClean="0"/>
              <a:t> О.В., Романова С.в.)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72008"/>
            <a:ext cx="3375405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https://sun9-52.userapi.com/impg/W9Erxh2NL8jTNa9hdvosaq13sDPo9OW9CLEbNw/G3eGi5ytzKI.jpg?size=1200x1600&amp;quality=95&amp;sign=70831438bb7b3a1a1d627802a2b330f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944" y="1643050"/>
            <a:ext cx="3804056" cy="507207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500174"/>
            <a:ext cx="3857652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Акция «георгиевская ленточка» - </a:t>
            </a:r>
            <a:r>
              <a:rPr lang="ru-RU" sz="2400" dirty="0" err="1" smtClean="0"/>
              <a:t>Сухомесова</a:t>
            </a:r>
            <a:r>
              <a:rPr lang="ru-RU" sz="2400" dirty="0" smtClean="0"/>
              <a:t> О.Ю.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67944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525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Областная Акция "Соблюдай ПДД - в школу без ДТП«</a:t>
            </a:r>
            <a:br>
              <a:rPr lang="ru-RU" sz="2400" dirty="0" smtClean="0"/>
            </a:br>
            <a:r>
              <a:rPr lang="ru-RU" sz="1600" dirty="0" smtClean="0"/>
              <a:t>(</a:t>
            </a:r>
            <a:r>
              <a:rPr lang="ru-RU" sz="1600" dirty="0" err="1" smtClean="0"/>
              <a:t>Бусалаева</a:t>
            </a:r>
            <a:r>
              <a:rPr lang="ru-RU" sz="1600" dirty="0" smtClean="0"/>
              <a:t> О.В., Романова С.В.)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https://sun9-30.userapi.com/impg/6Ylu2sY2YNyPXtNBpR2RFHLnB5j7T3hQO72OuA/2F70GsssMz4.jpg?size=1280x960&amp;quality=95&amp;sign=b397578a43b3de2a29618e095e5b24b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471813" cy="5603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«окна победы»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9684190">
            <a:off x="212817" y="3079752"/>
            <a:ext cx="4991100" cy="223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491" y="1071546"/>
            <a:ext cx="4381509" cy="448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«живая книга памяти»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928802"/>
            <a:ext cx="3090854" cy="445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714752"/>
            <a:ext cx="4214810" cy="275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357298"/>
            <a:ext cx="4252645" cy="221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Акция «открытка ветерану» </a:t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 err="1" smtClean="0"/>
              <a:t>Бусалаева</a:t>
            </a:r>
            <a:r>
              <a:rPr lang="ru-RU" sz="2000" dirty="0" smtClean="0"/>
              <a:t> О.В., Фомина О.А., Романова Н.В., </a:t>
            </a:r>
            <a:r>
              <a:rPr lang="ru-RU" sz="2000" dirty="0" err="1" smtClean="0"/>
              <a:t>Завражнова</a:t>
            </a:r>
            <a:r>
              <a:rPr lang="ru-RU" sz="2000" dirty="0" smtClean="0"/>
              <a:t> М.)</a:t>
            </a: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824230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«Бессмертный полк»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796689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«Стена Памяти»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57298"/>
            <a:ext cx="66294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«талисман добра» (Для участников СВО)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 err="1" smtClean="0"/>
              <a:t>Сухомесова</a:t>
            </a:r>
            <a:r>
              <a:rPr lang="ru-RU" dirty="0" smtClean="0"/>
              <a:t> О.Ю.)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357430"/>
            <a:ext cx="4143404" cy="315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6852" y="1571612"/>
            <a:ext cx="309423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«Марафон безопасных дорог» - «будь ярче» – областная акция</a:t>
            </a:r>
            <a:br>
              <a:rPr lang="ru-RU" sz="1800" dirty="0" smtClean="0"/>
            </a:br>
            <a:r>
              <a:rPr lang="ru-RU" sz="1800" dirty="0" smtClean="0"/>
              <a:t>(</a:t>
            </a:r>
            <a:r>
              <a:rPr lang="ru-RU" sz="1600" dirty="0" err="1" smtClean="0"/>
              <a:t>Бусалаева</a:t>
            </a:r>
            <a:r>
              <a:rPr lang="ru-RU" sz="1600" dirty="0" smtClean="0"/>
              <a:t> О.В., </a:t>
            </a:r>
            <a:r>
              <a:rPr lang="ru-RU" sz="1600" dirty="0" err="1" smtClean="0"/>
              <a:t>романова</a:t>
            </a:r>
            <a:r>
              <a:rPr lang="ru-RU" sz="1600" dirty="0" smtClean="0"/>
              <a:t> О.В</a:t>
            </a:r>
            <a:r>
              <a:rPr lang="ru-RU" sz="1800" dirty="0" smtClean="0"/>
              <a:t>.)</a:t>
            </a:r>
            <a:endParaRPr lang="ru-RU" sz="1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6720880" cy="475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«Чистый двор» </a:t>
            </a:r>
            <a:endParaRPr lang="ru-RU" sz="1600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85859"/>
            <a:ext cx="6929486" cy="504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«тепло из дома», «письмо солдату»</a:t>
            </a:r>
            <a:br>
              <a:rPr lang="ru-RU" dirty="0" smtClean="0"/>
            </a:br>
            <a:r>
              <a:rPr lang="ru-RU" sz="1800" dirty="0" smtClean="0"/>
              <a:t>(Фомина О.А.)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https://sun9-14.userapi.com/impg/yv6aWfiW1HL4ARW77JND-BNPiVHfmnig2c4Bqg/HbLs_TNaUyI.jpg?size=1600x1196&amp;quality=95&amp;sign=f406a6d581bad4b4dee396a44926540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6829930" cy="5105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«Тепло наших рук» (для ПНИ)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50292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Твори добро (Фомина О.А., </a:t>
            </a:r>
            <a:r>
              <a:rPr lang="ru-RU" dirty="0" err="1" smtClean="0"/>
              <a:t>Бухова</a:t>
            </a:r>
            <a:r>
              <a:rPr lang="ru-RU" dirty="0" smtClean="0"/>
              <a:t> М.А.)</a:t>
            </a:r>
            <a:endParaRPr lang="ru-RU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857364"/>
            <a:ext cx="5996012" cy="359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четверть Акция «Окопная свеча» (Фомина О.А.)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279163"/>
            <a:ext cx="6921520" cy="520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» Акция «блокадный хлеб(Фомина О.А.)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14488"/>
            <a:ext cx="79819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576</TotalTime>
  <Words>353</Words>
  <Application>Microsoft Office PowerPoint</Application>
  <PresentationFormat>Экран (4:3)</PresentationFormat>
  <Paragraphs>40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Franklin Gothic Book</vt:lpstr>
      <vt:lpstr>Franklin Gothic Medium</vt:lpstr>
      <vt:lpstr>Wingdings 2</vt:lpstr>
      <vt:lpstr>Трек</vt:lpstr>
      <vt:lpstr>Волонтерский центр «Добровольцы» МКОУ «Нижнедобринская СШ» Жирновского муниципального района Волгоградской области</vt:lpstr>
      <vt:lpstr>Областная Акция "Соблюдай ПДД - в школу без ДТП« (Бусалаева О.В., Романова С.В.)</vt:lpstr>
      <vt:lpstr>«Марафон безопасных дорог» - «будь ярче» – областная акция (Бусалаева О.В., романова О.В.)</vt:lpstr>
      <vt:lpstr>Акция «Чистый двор» </vt:lpstr>
      <vt:lpstr>Акция «тепло из дома», «письмо солдату» (Фомина О.А.)</vt:lpstr>
      <vt:lpstr>Акция «Тепло наших рук» (для ПНИ)</vt:lpstr>
      <vt:lpstr>Твори добро (Фомина О.А., Бухова М.А.)</vt:lpstr>
      <vt:lpstr>3 четверть Акция «Окопная свеча» (Фомина О.А.)</vt:lpstr>
      <vt:lpstr>» Акция «блокадный хлеб(Фомина О.А.)</vt:lpstr>
      <vt:lpstr>Открытка – поздравление участникам СВО К 23 февраля</vt:lpstr>
      <vt:lpstr>Акция «Письмо солдату» </vt:lpstr>
      <vt:lpstr>Акция «Мой папа – герой»</vt:lpstr>
      <vt:lpstr>Акция «Большая помощь маленькому другу» (Помощь приюту для животных «Лапа Помощи») Сухомесова О.Ю.</vt:lpstr>
      <vt:lpstr>Акция «тепло наших рук» (Для ПНИ) (сухомесова О.ю., Бусалаева о.в., Волченкова а.в.)</vt:lpstr>
      <vt:lpstr>Акция «Поздравим ветеранов» (Сухомесова О.Ю.)</vt:lpstr>
      <vt:lpstr>Акция «Письмо герою» Сухомесова О.Ю.</vt:lpstr>
      <vt:lpstr>Акция «Школьный двор» (Бусалаева О.В.)</vt:lpstr>
      <vt:lpstr>Фестиваль волонтерских отрядов (Бусалаева О.В., Романова С.в.)</vt:lpstr>
      <vt:lpstr>Акция «георгиевская ленточка» - Сухомесова О.Ю.</vt:lpstr>
      <vt:lpstr>Акция «окна победы»</vt:lpstr>
      <vt:lpstr>«живая книга памяти»</vt:lpstr>
      <vt:lpstr>Акция «открытка ветерану»  (Бусалаева О.В., Фомина О.А., Романова Н.В., Завражнова М.)</vt:lpstr>
      <vt:lpstr>Акция «Бессмертный полк»</vt:lpstr>
      <vt:lpstr>«Стена Памяти»</vt:lpstr>
      <vt:lpstr>Акция «талисман добра» (Для участников СВО)  (Сухомесова О.Ю.)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САША</cp:lastModifiedBy>
  <cp:revision>115</cp:revision>
  <dcterms:created xsi:type="dcterms:W3CDTF">2021-09-02T12:42:56Z</dcterms:created>
  <dcterms:modified xsi:type="dcterms:W3CDTF">2023-07-19T17:18:51Z</dcterms:modified>
</cp:coreProperties>
</file>