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6259-5541-45AF-8BD4-7229B0C4D35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382F-694B-4830-8D0A-0F6047B55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9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6259-5541-45AF-8BD4-7229B0C4D35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382F-694B-4830-8D0A-0F6047B55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0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6259-5541-45AF-8BD4-7229B0C4D35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382F-694B-4830-8D0A-0F6047B55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0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6259-5541-45AF-8BD4-7229B0C4D35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382F-694B-4830-8D0A-0F6047B55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8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6259-5541-45AF-8BD4-7229B0C4D35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382F-694B-4830-8D0A-0F6047B55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6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6259-5541-45AF-8BD4-7229B0C4D35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382F-694B-4830-8D0A-0F6047B55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6259-5541-45AF-8BD4-7229B0C4D35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382F-694B-4830-8D0A-0F6047B55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9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6259-5541-45AF-8BD4-7229B0C4D35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382F-694B-4830-8D0A-0F6047B55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9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6259-5541-45AF-8BD4-7229B0C4D35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382F-694B-4830-8D0A-0F6047B55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4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6259-5541-45AF-8BD4-7229B0C4D35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382F-694B-4830-8D0A-0F6047B55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9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6259-5541-45AF-8BD4-7229B0C4D35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382F-694B-4830-8D0A-0F6047B55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6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16259-5541-45AF-8BD4-7229B0C4D35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382F-694B-4830-8D0A-0F6047B55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1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5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2"/>
          <a:stretch/>
        </p:blipFill>
        <p:spPr>
          <a:xfrm>
            <a:off x="3070360" y="155447"/>
            <a:ext cx="5801784" cy="27765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0"/>
          <a:stretch/>
        </p:blipFill>
        <p:spPr>
          <a:xfrm>
            <a:off x="187401" y="3575304"/>
            <a:ext cx="6490661" cy="3092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88" y="3099378"/>
            <a:ext cx="4667784" cy="35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8" y="143129"/>
            <a:ext cx="773947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36" y="3256188"/>
            <a:ext cx="4563504" cy="34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77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</dc:creator>
  <cp:lastModifiedBy>Vikto</cp:lastModifiedBy>
  <cp:revision>1</cp:revision>
  <dcterms:created xsi:type="dcterms:W3CDTF">2023-09-25T08:16:29Z</dcterms:created>
  <dcterms:modified xsi:type="dcterms:W3CDTF">2023-09-25T08:18:26Z</dcterms:modified>
</cp:coreProperties>
</file>