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sldIdLst>
    <p:sldId id="256" r:id="rId3"/>
    <p:sldId id="264" r:id="rId4"/>
    <p:sldId id="257" r:id="rId5"/>
    <p:sldId id="266" r:id="rId6"/>
    <p:sldId id="258" r:id="rId7"/>
    <p:sldId id="259" r:id="rId8"/>
    <p:sldId id="260" r:id="rId9"/>
    <p:sldId id="261" r:id="rId10"/>
    <p:sldId id="269" r:id="rId11"/>
    <p:sldId id="270" r:id="rId12"/>
    <p:sldId id="265" r:id="rId13"/>
    <p:sldId id="262" r:id="rId14"/>
    <p:sldId id="263" r:id="rId15"/>
    <p:sldId id="267" r:id="rId16"/>
    <p:sldId id="268" r:id="rId17"/>
    <p:sldId id="271" r:id="rId18"/>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1474" y="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37" name="PlaceHolder 2"/>
          <p:cNvSpPr>
            <a:spLocks noGrp="1"/>
          </p:cNvSpPr>
          <p:nvPr>
            <p:ph type="body"/>
          </p:nvPr>
        </p:nvSpPr>
        <p:spPr>
          <a:xfrm>
            <a:off x="457200" y="148140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38" name="PlaceHolder 3"/>
          <p:cNvSpPr>
            <a:spLocks noGrp="1"/>
          </p:cNvSpPr>
          <p:nvPr>
            <p:ph type="body"/>
          </p:nvPr>
        </p:nvSpPr>
        <p:spPr>
          <a:xfrm>
            <a:off x="457200" y="384552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40"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41"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42" name="PlaceHolder 4"/>
          <p:cNvSpPr>
            <a:spLocks noGrp="1"/>
          </p:cNvSpPr>
          <p:nvPr>
            <p:ph type="body"/>
          </p:nvPr>
        </p:nvSpPr>
        <p:spPr>
          <a:xfrm>
            <a:off x="45720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43" name="PlaceHolder 5"/>
          <p:cNvSpPr>
            <a:spLocks noGrp="1"/>
          </p:cNvSpPr>
          <p:nvPr>
            <p:ph type="body"/>
          </p:nvPr>
        </p:nvSpPr>
        <p:spPr>
          <a:xfrm>
            <a:off x="467424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45" name="PlaceHolder 2"/>
          <p:cNvSpPr>
            <a:spLocks noGrp="1"/>
          </p:cNvSpPr>
          <p:nvPr>
            <p:ph type="body"/>
          </p:nvPr>
        </p:nvSpPr>
        <p:spPr>
          <a:xfrm>
            <a:off x="45720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46" name="PlaceHolder 3"/>
          <p:cNvSpPr>
            <a:spLocks noGrp="1"/>
          </p:cNvSpPr>
          <p:nvPr>
            <p:ph type="body"/>
          </p:nvPr>
        </p:nvSpPr>
        <p:spPr>
          <a:xfrm>
            <a:off x="323964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47" name="PlaceHolder 4"/>
          <p:cNvSpPr>
            <a:spLocks noGrp="1"/>
          </p:cNvSpPr>
          <p:nvPr>
            <p:ph type="body"/>
          </p:nvPr>
        </p:nvSpPr>
        <p:spPr>
          <a:xfrm>
            <a:off x="602208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48" name="PlaceHolder 5"/>
          <p:cNvSpPr>
            <a:spLocks noGrp="1"/>
          </p:cNvSpPr>
          <p:nvPr>
            <p:ph type="body"/>
          </p:nvPr>
        </p:nvSpPr>
        <p:spPr>
          <a:xfrm>
            <a:off x="45720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49" name="PlaceHolder 6"/>
          <p:cNvSpPr>
            <a:spLocks noGrp="1"/>
          </p:cNvSpPr>
          <p:nvPr>
            <p:ph type="body"/>
          </p:nvPr>
        </p:nvSpPr>
        <p:spPr>
          <a:xfrm>
            <a:off x="323964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50" name="PlaceHolder 7"/>
          <p:cNvSpPr>
            <a:spLocks noGrp="1"/>
          </p:cNvSpPr>
          <p:nvPr>
            <p:ph type="body"/>
          </p:nvPr>
        </p:nvSpPr>
        <p:spPr>
          <a:xfrm>
            <a:off x="602208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61" name="PlaceHolder 2"/>
          <p:cNvSpPr>
            <a:spLocks noGrp="1"/>
          </p:cNvSpPr>
          <p:nvPr>
            <p:ph type="subTitle"/>
          </p:nvPr>
        </p:nvSpPr>
        <p:spPr>
          <a:xfrm>
            <a:off x="457200" y="1481400"/>
            <a:ext cx="8229240" cy="45255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63" name="PlaceHolder 2"/>
          <p:cNvSpPr>
            <a:spLocks noGrp="1"/>
          </p:cNvSpPr>
          <p:nvPr>
            <p:ph type="body"/>
          </p:nvPr>
        </p:nvSpPr>
        <p:spPr>
          <a:xfrm>
            <a:off x="457200" y="1481400"/>
            <a:ext cx="822924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65" name="PlaceHolder 2"/>
          <p:cNvSpPr>
            <a:spLocks noGrp="1"/>
          </p:cNvSpPr>
          <p:nvPr>
            <p:ph type="body"/>
          </p:nvPr>
        </p:nvSpPr>
        <p:spPr>
          <a:xfrm>
            <a:off x="45720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66" name="PlaceHolder 3"/>
          <p:cNvSpPr>
            <a:spLocks noGrp="1"/>
          </p:cNvSpPr>
          <p:nvPr>
            <p:ph type="body"/>
          </p:nvPr>
        </p:nvSpPr>
        <p:spPr>
          <a:xfrm>
            <a:off x="467424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8"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70"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71" name="PlaceHolder 3"/>
          <p:cNvSpPr>
            <a:spLocks noGrp="1"/>
          </p:cNvSpPr>
          <p:nvPr>
            <p:ph type="body"/>
          </p:nvPr>
        </p:nvSpPr>
        <p:spPr>
          <a:xfrm>
            <a:off x="467424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72" name="PlaceHolder 4"/>
          <p:cNvSpPr>
            <a:spLocks noGrp="1"/>
          </p:cNvSpPr>
          <p:nvPr>
            <p:ph type="body"/>
          </p:nvPr>
        </p:nvSpPr>
        <p:spPr>
          <a:xfrm>
            <a:off x="45720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16" name="PlaceHolder 2"/>
          <p:cNvSpPr>
            <a:spLocks noGrp="1"/>
          </p:cNvSpPr>
          <p:nvPr>
            <p:ph type="subTitle"/>
          </p:nvPr>
        </p:nvSpPr>
        <p:spPr>
          <a:xfrm>
            <a:off x="457200" y="1481400"/>
            <a:ext cx="8229240" cy="45255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74" name="PlaceHolder 2"/>
          <p:cNvSpPr>
            <a:spLocks noGrp="1"/>
          </p:cNvSpPr>
          <p:nvPr>
            <p:ph type="body"/>
          </p:nvPr>
        </p:nvSpPr>
        <p:spPr>
          <a:xfrm>
            <a:off x="45720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75"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76" name="PlaceHolder 4"/>
          <p:cNvSpPr>
            <a:spLocks noGrp="1"/>
          </p:cNvSpPr>
          <p:nvPr>
            <p:ph type="body"/>
          </p:nvPr>
        </p:nvSpPr>
        <p:spPr>
          <a:xfrm>
            <a:off x="467424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78"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79"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80" name="PlaceHolder 4"/>
          <p:cNvSpPr>
            <a:spLocks noGrp="1"/>
          </p:cNvSpPr>
          <p:nvPr>
            <p:ph type="body"/>
          </p:nvPr>
        </p:nvSpPr>
        <p:spPr>
          <a:xfrm>
            <a:off x="457200" y="384552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82" name="PlaceHolder 2"/>
          <p:cNvSpPr>
            <a:spLocks noGrp="1"/>
          </p:cNvSpPr>
          <p:nvPr>
            <p:ph type="body"/>
          </p:nvPr>
        </p:nvSpPr>
        <p:spPr>
          <a:xfrm>
            <a:off x="457200" y="148140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83" name="PlaceHolder 3"/>
          <p:cNvSpPr>
            <a:spLocks noGrp="1"/>
          </p:cNvSpPr>
          <p:nvPr>
            <p:ph type="body"/>
          </p:nvPr>
        </p:nvSpPr>
        <p:spPr>
          <a:xfrm>
            <a:off x="457200" y="384552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85"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86"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87" name="PlaceHolder 4"/>
          <p:cNvSpPr>
            <a:spLocks noGrp="1"/>
          </p:cNvSpPr>
          <p:nvPr>
            <p:ph type="body"/>
          </p:nvPr>
        </p:nvSpPr>
        <p:spPr>
          <a:xfrm>
            <a:off x="45720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88" name="PlaceHolder 5"/>
          <p:cNvSpPr>
            <a:spLocks noGrp="1"/>
          </p:cNvSpPr>
          <p:nvPr>
            <p:ph type="body"/>
          </p:nvPr>
        </p:nvSpPr>
        <p:spPr>
          <a:xfrm>
            <a:off x="467424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90" name="PlaceHolder 2"/>
          <p:cNvSpPr>
            <a:spLocks noGrp="1"/>
          </p:cNvSpPr>
          <p:nvPr>
            <p:ph type="body"/>
          </p:nvPr>
        </p:nvSpPr>
        <p:spPr>
          <a:xfrm>
            <a:off x="45720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91" name="PlaceHolder 3"/>
          <p:cNvSpPr>
            <a:spLocks noGrp="1"/>
          </p:cNvSpPr>
          <p:nvPr>
            <p:ph type="body"/>
          </p:nvPr>
        </p:nvSpPr>
        <p:spPr>
          <a:xfrm>
            <a:off x="323964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92" name="PlaceHolder 4"/>
          <p:cNvSpPr>
            <a:spLocks noGrp="1"/>
          </p:cNvSpPr>
          <p:nvPr>
            <p:ph type="body"/>
          </p:nvPr>
        </p:nvSpPr>
        <p:spPr>
          <a:xfrm>
            <a:off x="6022080" y="148140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93" name="PlaceHolder 5"/>
          <p:cNvSpPr>
            <a:spLocks noGrp="1"/>
          </p:cNvSpPr>
          <p:nvPr>
            <p:ph type="body"/>
          </p:nvPr>
        </p:nvSpPr>
        <p:spPr>
          <a:xfrm>
            <a:off x="45720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94" name="PlaceHolder 6"/>
          <p:cNvSpPr>
            <a:spLocks noGrp="1"/>
          </p:cNvSpPr>
          <p:nvPr>
            <p:ph type="body"/>
          </p:nvPr>
        </p:nvSpPr>
        <p:spPr>
          <a:xfrm>
            <a:off x="323964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
        <p:nvSpPr>
          <p:cNvPr id="95" name="PlaceHolder 7"/>
          <p:cNvSpPr>
            <a:spLocks noGrp="1"/>
          </p:cNvSpPr>
          <p:nvPr>
            <p:ph type="body"/>
          </p:nvPr>
        </p:nvSpPr>
        <p:spPr>
          <a:xfrm>
            <a:off x="6022080" y="3845520"/>
            <a:ext cx="2649600" cy="2158560"/>
          </a:xfrm>
          <a:prstGeom prst="rect">
            <a:avLst/>
          </a:prstGeom>
        </p:spPr>
        <p:txBody>
          <a:bodyPr lIns="0" tIns="0" rIns="0" bIns="0">
            <a:normAutofit fontScale="73000"/>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18" name="PlaceHolder 2"/>
          <p:cNvSpPr>
            <a:spLocks noGrp="1"/>
          </p:cNvSpPr>
          <p:nvPr>
            <p:ph type="body"/>
          </p:nvPr>
        </p:nvSpPr>
        <p:spPr>
          <a:xfrm>
            <a:off x="457200" y="1481400"/>
            <a:ext cx="822924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20" name="PlaceHolder 2"/>
          <p:cNvSpPr>
            <a:spLocks noGrp="1"/>
          </p:cNvSpPr>
          <p:nvPr>
            <p:ph type="body"/>
          </p:nvPr>
        </p:nvSpPr>
        <p:spPr>
          <a:xfrm>
            <a:off x="45720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21" name="PlaceHolder 3"/>
          <p:cNvSpPr>
            <a:spLocks noGrp="1"/>
          </p:cNvSpPr>
          <p:nvPr>
            <p:ph type="body"/>
          </p:nvPr>
        </p:nvSpPr>
        <p:spPr>
          <a:xfrm>
            <a:off x="467424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3" name="PlaceHolder 1"/>
          <p:cNvSpPr>
            <a:spLocks noGrp="1"/>
          </p:cNvSpPr>
          <p:nvPr>
            <p:ph type="subTitle"/>
          </p:nvPr>
        </p:nvSpPr>
        <p:spPr>
          <a:xfrm>
            <a:off x="457200" y="274680"/>
            <a:ext cx="8229240" cy="5297760"/>
          </a:xfrm>
          <a:prstGeom prst="rect">
            <a:avLst/>
          </a:prstGeom>
        </p:spPr>
        <p:txBody>
          <a:bodyPr lIns="0" tIns="0" rIns="0" bIns="0" anchor="ctr">
            <a:no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25"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26" name="PlaceHolder 3"/>
          <p:cNvSpPr>
            <a:spLocks noGrp="1"/>
          </p:cNvSpPr>
          <p:nvPr>
            <p:ph type="body"/>
          </p:nvPr>
        </p:nvSpPr>
        <p:spPr>
          <a:xfrm>
            <a:off x="467424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27" name="PlaceHolder 4"/>
          <p:cNvSpPr>
            <a:spLocks noGrp="1"/>
          </p:cNvSpPr>
          <p:nvPr>
            <p:ph type="body"/>
          </p:nvPr>
        </p:nvSpPr>
        <p:spPr>
          <a:xfrm>
            <a:off x="45720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29" name="PlaceHolder 2"/>
          <p:cNvSpPr>
            <a:spLocks noGrp="1"/>
          </p:cNvSpPr>
          <p:nvPr>
            <p:ph type="body"/>
          </p:nvPr>
        </p:nvSpPr>
        <p:spPr>
          <a:xfrm>
            <a:off x="457200" y="1481400"/>
            <a:ext cx="4015800" cy="4525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30"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31" name="PlaceHolder 4"/>
          <p:cNvSpPr>
            <a:spLocks noGrp="1"/>
          </p:cNvSpPr>
          <p:nvPr>
            <p:ph type="body"/>
          </p:nvPr>
        </p:nvSpPr>
        <p:spPr>
          <a:xfrm>
            <a:off x="4674240" y="384552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4680"/>
            <a:ext cx="8229240" cy="1142640"/>
          </a:xfrm>
          <a:prstGeom prst="rect">
            <a:avLst/>
          </a:prstGeom>
        </p:spPr>
        <p:txBody>
          <a:bodyPr lIns="0" tIns="0" rIns="0" bIns="0" anchor="ctr">
            <a:noAutofit/>
          </a:bodyPr>
          <a:lstStyle/>
          <a:p>
            <a:endParaRPr lang="ru-RU" sz="1800" b="0" strike="noStrike" spc="-1">
              <a:solidFill>
                <a:srgbClr val="000000"/>
              </a:solidFill>
              <a:latin typeface="Lucida Sans Unicode"/>
            </a:endParaRPr>
          </a:p>
        </p:txBody>
      </p:sp>
      <p:sp>
        <p:nvSpPr>
          <p:cNvPr id="33" name="PlaceHolder 2"/>
          <p:cNvSpPr>
            <a:spLocks noGrp="1"/>
          </p:cNvSpPr>
          <p:nvPr>
            <p:ph type="body"/>
          </p:nvPr>
        </p:nvSpPr>
        <p:spPr>
          <a:xfrm>
            <a:off x="45720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34" name="PlaceHolder 3"/>
          <p:cNvSpPr>
            <a:spLocks noGrp="1"/>
          </p:cNvSpPr>
          <p:nvPr>
            <p:ph type="body"/>
          </p:nvPr>
        </p:nvSpPr>
        <p:spPr>
          <a:xfrm>
            <a:off x="4674240" y="1481400"/>
            <a:ext cx="401580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
        <p:nvSpPr>
          <p:cNvPr id="35" name="PlaceHolder 4"/>
          <p:cNvSpPr>
            <a:spLocks noGrp="1"/>
          </p:cNvSpPr>
          <p:nvPr>
            <p:ph type="body"/>
          </p:nvPr>
        </p:nvSpPr>
        <p:spPr>
          <a:xfrm>
            <a:off x="457200" y="3845520"/>
            <a:ext cx="8229240" cy="2158560"/>
          </a:xfrm>
          <a:prstGeom prst="rect">
            <a:avLst/>
          </a:prstGeom>
        </p:spPr>
        <p:txBody>
          <a:bodyPr lIns="0" tIns="0" rIns="0" bIns="0">
            <a:normAutofit/>
          </a:bodyPr>
          <a:lstStyle/>
          <a:p>
            <a:endParaRPr lang="ru-RU" sz="2700" b="0" strike="noStrike" spc="-1">
              <a:solidFill>
                <a:srgbClr val="000000"/>
              </a:solidFill>
              <a:latin typeface="Lucida Sans Unicode"/>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CustomShape 1" hidden="1"/>
          <p:cNvSpPr/>
          <p:nvPr/>
        </p:nvSpPr>
        <p:spPr>
          <a:xfrm>
            <a:off x="716400" y="5001840"/>
            <a:ext cx="3801600" cy="1442880"/>
          </a:xfrm>
          <a:custGeom>
            <a:avLst/>
            <a:gdLst/>
            <a:ahLst/>
            <a:cxnLst/>
            <a:rect l="l" t="t" r="r" b="b"/>
            <a:pathLst>
              <a:path w="5760" h="528">
                <a:moveTo>
                  <a:pt x="-329" y="347"/>
                </a:moveTo>
                <a:lnTo>
                  <a:pt x="7156" y="682"/>
                </a:lnTo>
                <a:lnTo>
                  <a:pt x="5229" y="682"/>
                </a:lnTo>
                <a:lnTo>
                  <a:pt x="-328" y="345"/>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16" name="CustomShape 2" hidden="1"/>
          <p:cNvSpPr/>
          <p:nvPr/>
        </p:nvSpPr>
        <p:spPr>
          <a:xfrm>
            <a:off x="-53640" y="5785200"/>
            <a:ext cx="3801600" cy="837720"/>
          </a:xfrm>
          <a:custGeom>
            <a:avLst/>
            <a:gdLst/>
            <a:ahLst/>
            <a:cxnLst/>
            <a:rect l="l" t="t" r="r" b="b"/>
            <a:pathLst>
              <a:path w="5760" h="528">
                <a:moveTo>
                  <a:pt x="817" y="97"/>
                </a:moveTo>
                <a:lnTo>
                  <a:pt x="6408" y="682"/>
                </a:lnTo>
                <a:lnTo>
                  <a:pt x="5232" y="685"/>
                </a:lnTo>
                <a:lnTo>
                  <a:pt x="829" y="101"/>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2" name="CustomShape 3" hidden="1"/>
          <p:cNvSpPr/>
          <p:nvPr/>
        </p:nvSpPr>
        <p:spPr>
          <a:xfrm>
            <a:off x="-6120" y="5791320"/>
            <a:ext cx="3402000" cy="1080360"/>
          </a:xfrm>
          <a:prstGeom prst="rtTriangle">
            <a:avLst/>
          </a:pr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3"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4" name="CustomShape 5"/>
          <p:cNvSpPr/>
          <p:nvPr/>
        </p:nvSpPr>
        <p:spPr>
          <a:xfrm>
            <a:off x="0" y="4664160"/>
            <a:ext cx="9150840" cy="360"/>
          </a:xfrm>
          <a:prstGeom prst="rtTriangle">
            <a:avLst/>
          </a:prstGeom>
          <a:gradFill rotWithShape="0">
            <a:gsLst>
              <a:gs pos="0">
                <a:srgbClr val="007795"/>
              </a:gs>
              <a:gs pos="100000">
                <a:srgbClr val="4BBADE"/>
              </a:gs>
            </a:gsLst>
            <a:lin ang="3000000"/>
          </a:grad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 name="PlaceHolder 6"/>
          <p:cNvSpPr>
            <a:spLocks noGrp="1"/>
          </p:cNvSpPr>
          <p:nvPr>
            <p:ph type="title"/>
          </p:nvPr>
        </p:nvSpPr>
        <p:spPr>
          <a:xfrm>
            <a:off x="685800" y="1752480"/>
            <a:ext cx="7772040" cy="1829520"/>
          </a:xfrm>
          <a:prstGeom prst="rect">
            <a:avLst/>
          </a:prstGeom>
        </p:spPr>
        <p:txBody>
          <a:bodyPr lIns="90000" tIns="45000" rIns="90000" bIns="45000" anchor="b">
            <a:normAutofit/>
          </a:bodyPr>
          <a:lstStyle/>
          <a:p>
            <a:pPr algn="r">
              <a:lnSpc>
                <a:spcPct val="100000"/>
              </a:lnSpc>
            </a:pPr>
            <a:r>
              <a:rPr lang="ru-RU" sz="4800" b="1" strike="noStrike" spc="-1">
                <a:solidFill>
                  <a:srgbClr val="464646"/>
                </a:solidFill>
                <a:latin typeface="Lucida Sans Unicode"/>
              </a:rPr>
              <a:t>Образец заголовка</a:t>
            </a:r>
            <a:endParaRPr lang="ru-RU" sz="4800" b="0" strike="noStrike" spc="-1">
              <a:solidFill>
                <a:srgbClr val="000000"/>
              </a:solidFill>
              <a:latin typeface="Lucida Sans Unicode"/>
            </a:endParaRPr>
          </a:p>
        </p:txBody>
      </p:sp>
      <p:grpSp>
        <p:nvGrpSpPr>
          <p:cNvPr id="6" name="Group 7"/>
          <p:cNvGrpSpPr/>
          <p:nvPr/>
        </p:nvGrpSpPr>
        <p:grpSpPr>
          <a:xfrm>
            <a:off x="-3600" y="4952880"/>
            <a:ext cx="9147600" cy="1911960"/>
            <a:chOff x="-3600" y="4952880"/>
            <a:chExt cx="9147600" cy="1911960"/>
          </a:xfrm>
        </p:grpSpPr>
        <p:sp>
          <p:nvSpPr>
            <p:cNvPr id="7" name="CustomShape 8"/>
            <p:cNvSpPr/>
            <p:nvPr/>
          </p:nvSpPr>
          <p:spPr>
            <a:xfrm>
              <a:off x="1687680" y="4952880"/>
              <a:ext cx="7455960" cy="487800"/>
            </a:xfrm>
            <a:custGeom>
              <a:avLst/>
              <a:gdLst/>
              <a:ahLst/>
              <a:cxnLst/>
              <a:rect l="l" t="t" r="r" b="b"/>
              <a:pathLst>
                <a:path w="4697" h="367">
                  <a:moveTo>
                    <a:pt x="4697" y="0"/>
                  </a:moveTo>
                  <a:lnTo>
                    <a:pt x="4697" y="367"/>
                  </a:lnTo>
                  <a:lnTo>
                    <a:pt x="0" y="218"/>
                  </a:lnTo>
                  <a:lnTo>
                    <a:pt x="4697" y="0"/>
                  </a:lnTo>
                  <a:close/>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8" name="CustomShape 9"/>
            <p:cNvSpPr/>
            <p:nvPr/>
          </p:nvSpPr>
          <p:spPr>
            <a:xfrm>
              <a:off x="35280" y="5237640"/>
              <a:ext cx="9108360" cy="788400"/>
            </a:xfrm>
            <a:custGeom>
              <a:avLst/>
              <a:gdLst/>
              <a:ahLst/>
              <a:cxnLst/>
              <a:rect l="l" t="t" r="r" b="b"/>
              <a:pathLst>
                <a:path w="5760" h="528">
                  <a:moveTo>
                    <a:pt x="0" y="0"/>
                  </a:moveTo>
                  <a:lnTo>
                    <a:pt x="5760" y="0"/>
                  </a:lnTo>
                  <a:lnTo>
                    <a:pt x="5760" y="528"/>
                  </a:lnTo>
                  <a:lnTo>
                    <a:pt x="48" y="0"/>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9" name="CustomShape 10"/>
            <p:cNvSpPr/>
            <p:nvPr/>
          </p:nvSpPr>
          <p:spPr>
            <a:xfrm>
              <a:off x="0" y="5001120"/>
              <a:ext cx="9143640" cy="1863720"/>
            </a:xfrm>
            <a:custGeom>
              <a:avLst/>
              <a:gdLst/>
              <a:ahLst/>
              <a:cxnLst/>
              <a:rect l="l" t="t" r="r" b="b"/>
              <a:pathLst>
                <a:path w="5760" h="1248">
                  <a:moveTo>
                    <a:pt x="0" y="0"/>
                  </a:moveTo>
                  <a:lnTo>
                    <a:pt x="0" y="1248"/>
                  </a:lnTo>
                  <a:lnTo>
                    <a:pt x="5760" y="1248"/>
                  </a:lnTo>
                  <a:lnTo>
                    <a:pt x="5760" y="528"/>
                  </a:lnTo>
                  <a:lnTo>
                    <a:pt x="0" y="0"/>
                  </a:lnTo>
                  <a:close/>
                </a:path>
              </a:pathLst>
            </a:cu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10" name="Line 11"/>
            <p:cNvSpPr/>
            <p:nvPr/>
          </p:nvSpPr>
          <p:spPr>
            <a:xfrm>
              <a:off x="-3600" y="4997520"/>
              <a:ext cx="9147600" cy="79020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grpSp>
      <p:sp>
        <p:nvSpPr>
          <p:cNvPr id="11" name="PlaceHolder 12"/>
          <p:cNvSpPr>
            <a:spLocks noGrp="1"/>
          </p:cNvSpPr>
          <p:nvPr>
            <p:ph type="dt"/>
          </p:nvPr>
        </p:nvSpPr>
        <p:spPr>
          <a:xfrm>
            <a:off x="6726960" y="6408000"/>
            <a:ext cx="1919880" cy="365400"/>
          </a:xfrm>
          <a:prstGeom prst="rect">
            <a:avLst/>
          </a:prstGeom>
        </p:spPr>
        <p:txBody>
          <a:bodyPr lIns="90000" tIns="45000" rIns="90000" bIns="45000" anchor="b">
            <a:noAutofit/>
          </a:bodyPr>
          <a:lstStyle/>
          <a:p>
            <a:pPr>
              <a:lnSpc>
                <a:spcPct val="100000"/>
              </a:lnSpc>
            </a:pPr>
            <a:fld id="{9970B46A-F6A8-4F13-8793-3EE41E224278}" type="datetime">
              <a:rPr lang="ru-RU" sz="1000" b="0" strike="noStrike" spc="-1">
                <a:solidFill>
                  <a:srgbClr val="FFFFFF"/>
                </a:solidFill>
                <a:latin typeface="Lucida Sans Unicode"/>
              </a:rPr>
              <a:t>17.02.2021</a:t>
            </a:fld>
            <a:endParaRPr lang="ru-RU" sz="1000" b="0" strike="noStrike" spc="-1">
              <a:latin typeface="Times New Roman"/>
            </a:endParaRPr>
          </a:p>
        </p:txBody>
      </p:sp>
      <p:sp>
        <p:nvSpPr>
          <p:cNvPr id="12" name="PlaceHolder 13"/>
          <p:cNvSpPr>
            <a:spLocks noGrp="1"/>
          </p:cNvSpPr>
          <p:nvPr>
            <p:ph type="ftr"/>
          </p:nvPr>
        </p:nvSpPr>
        <p:spPr>
          <a:xfrm>
            <a:off x="4380120" y="6408000"/>
            <a:ext cx="2350440" cy="364680"/>
          </a:xfrm>
          <a:prstGeom prst="rect">
            <a:avLst/>
          </a:prstGeom>
        </p:spPr>
        <p:txBody>
          <a:bodyPr lIns="90000" tIns="45000" rIns="90000" bIns="45000" anchor="b">
            <a:noAutofit/>
          </a:bodyPr>
          <a:lstStyle/>
          <a:p>
            <a:endParaRPr lang="ru-RU" sz="2400" b="0" strike="noStrike" spc="-1">
              <a:latin typeface="Times New Roman"/>
            </a:endParaRPr>
          </a:p>
        </p:txBody>
      </p:sp>
      <p:sp>
        <p:nvSpPr>
          <p:cNvPr id="13" name="PlaceHolder 14"/>
          <p:cNvSpPr>
            <a:spLocks noGrp="1"/>
          </p:cNvSpPr>
          <p:nvPr>
            <p:ph type="sldNum"/>
          </p:nvPr>
        </p:nvSpPr>
        <p:spPr>
          <a:xfrm>
            <a:off x="8647200" y="6408000"/>
            <a:ext cx="365400" cy="364680"/>
          </a:xfrm>
          <a:prstGeom prst="rect">
            <a:avLst/>
          </a:prstGeom>
        </p:spPr>
        <p:txBody>
          <a:bodyPr lIns="90000" tIns="45000" rIns="90000" bIns="45000" anchor="b">
            <a:noAutofit/>
          </a:bodyPr>
          <a:lstStyle/>
          <a:p>
            <a:pPr algn="r">
              <a:lnSpc>
                <a:spcPct val="100000"/>
              </a:lnSpc>
            </a:pPr>
            <a:fld id="{E7187F43-3D70-4592-AE23-5EBEB6C36A76}" type="slidenum">
              <a:rPr lang="ru-RU" sz="1000" b="0" strike="noStrike" spc="-1">
                <a:solidFill>
                  <a:srgbClr val="FFFFFF"/>
                </a:solidFill>
                <a:latin typeface="Lucida Sans Unicode"/>
              </a:rPr>
              <a:t>‹#›</a:t>
            </a:fld>
            <a:endParaRPr lang="ru-RU" sz="1000" b="0" strike="noStrike" spc="-1">
              <a:latin typeface="Times New Roman"/>
            </a:endParaRPr>
          </a:p>
        </p:txBody>
      </p:sp>
      <p:sp>
        <p:nvSpPr>
          <p:cNvPr id="14" name="PlaceHolder 1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2700" b="0" strike="noStrike" spc="-1">
                <a:solidFill>
                  <a:srgbClr val="000000"/>
                </a:solidFill>
                <a:latin typeface="Lucida Sans Unicode"/>
              </a:rPr>
              <a:t>Для правки структуры щёлкните мышью</a:t>
            </a:r>
          </a:p>
          <a:p>
            <a:pPr marL="864000" lvl="1" indent="-324000">
              <a:spcBef>
                <a:spcPts val="1134"/>
              </a:spcBef>
              <a:buClr>
                <a:srgbClr val="000000"/>
              </a:buClr>
              <a:buSzPct val="75000"/>
              <a:buFont typeface="Symbol" charset="2"/>
              <a:buChar char=""/>
            </a:pPr>
            <a:r>
              <a:rPr lang="ru-RU" sz="2100" b="0" strike="noStrike" spc="-1">
                <a:solidFill>
                  <a:srgbClr val="000000"/>
                </a:solidFill>
                <a:latin typeface="Lucida Sans Unicode"/>
              </a:rPr>
              <a:t>Второй уровень структуры</a:t>
            </a:r>
          </a:p>
          <a:p>
            <a:pPr marL="1296000" lvl="2" indent="-288000">
              <a:spcBef>
                <a:spcPts val="850"/>
              </a:spcBef>
              <a:buClr>
                <a:srgbClr val="000000"/>
              </a:buClr>
              <a:buSzPct val="45000"/>
              <a:buFont typeface="Wingdings" charset="2"/>
              <a:buChar char=""/>
            </a:pPr>
            <a:r>
              <a:rPr lang="ru-RU" sz="1900" b="0" strike="noStrike" spc="-1">
                <a:solidFill>
                  <a:srgbClr val="000000"/>
                </a:solidFill>
                <a:latin typeface="Lucida Sans Unicode"/>
              </a:rPr>
              <a:t>Третий уровень структуры</a:t>
            </a:r>
          </a:p>
          <a:p>
            <a:pPr marL="1728000" lvl="3" indent="-216000">
              <a:spcBef>
                <a:spcPts val="567"/>
              </a:spcBef>
              <a:buClr>
                <a:srgbClr val="000000"/>
              </a:buClr>
              <a:buSzPct val="75000"/>
              <a:buFont typeface="Symbol" charset="2"/>
              <a:buChar char=""/>
            </a:pPr>
            <a:r>
              <a:rPr lang="ru-RU" sz="1800" b="0" strike="noStrike" spc="-1">
                <a:solidFill>
                  <a:srgbClr val="000000"/>
                </a:solidFill>
                <a:latin typeface="Lucida Sans Unicode"/>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Lucida Sans Unicode"/>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Lucida Sans Unicode"/>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Lucida Sans Unicode"/>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 name="CustomShape 1"/>
          <p:cNvSpPr/>
          <p:nvPr/>
        </p:nvSpPr>
        <p:spPr>
          <a:xfrm>
            <a:off x="716400" y="5001840"/>
            <a:ext cx="3801600" cy="1442880"/>
          </a:xfrm>
          <a:custGeom>
            <a:avLst/>
            <a:gdLst/>
            <a:ahLst/>
            <a:cxnLst/>
            <a:rect l="l" t="t" r="r" b="b"/>
            <a:pathLst>
              <a:path w="5760" h="528">
                <a:moveTo>
                  <a:pt x="-329" y="347"/>
                </a:moveTo>
                <a:lnTo>
                  <a:pt x="7156" y="682"/>
                </a:lnTo>
                <a:lnTo>
                  <a:pt x="5229" y="682"/>
                </a:lnTo>
                <a:lnTo>
                  <a:pt x="-328" y="345"/>
                </a:lnTo>
              </a:path>
            </a:pathLst>
          </a:custGeom>
          <a:solidFill>
            <a:schemeClr val="accent1">
              <a:tint val="65000"/>
              <a:satMod val="115000"/>
              <a:alpha val="40000"/>
            </a:schemeClr>
          </a:solidFill>
          <a:ln w="9360">
            <a:noFill/>
          </a:ln>
        </p:spPr>
        <p:style>
          <a:lnRef idx="0">
            <a:scrgbClr r="0" g="0" b="0"/>
          </a:lnRef>
          <a:fillRef idx="0">
            <a:scrgbClr r="0" g="0" b="0"/>
          </a:fillRef>
          <a:effectRef idx="0">
            <a:scrgbClr r="0" g="0" b="0"/>
          </a:effectRef>
          <a:fontRef idx="minor"/>
        </p:style>
      </p:sp>
      <p:sp>
        <p:nvSpPr>
          <p:cNvPr id="52" name="CustomShape 2"/>
          <p:cNvSpPr/>
          <p:nvPr/>
        </p:nvSpPr>
        <p:spPr>
          <a:xfrm>
            <a:off x="-53640" y="5785200"/>
            <a:ext cx="3801600" cy="837720"/>
          </a:xfrm>
          <a:custGeom>
            <a:avLst/>
            <a:gdLst/>
            <a:ahLst/>
            <a:cxnLst/>
            <a:rect l="l" t="t" r="r" b="b"/>
            <a:pathLst>
              <a:path w="5760" h="528">
                <a:moveTo>
                  <a:pt x="817" y="97"/>
                </a:moveTo>
                <a:lnTo>
                  <a:pt x="6408" y="682"/>
                </a:lnTo>
                <a:lnTo>
                  <a:pt x="5232" y="685"/>
                </a:lnTo>
                <a:lnTo>
                  <a:pt x="829" y="101"/>
                </a:lnTo>
              </a:path>
            </a:pathLst>
          </a:custGeom>
          <a:solidFill>
            <a:srgbClr val="000000"/>
          </a:solidFill>
          <a:ln w="9360">
            <a:noFill/>
          </a:ln>
        </p:spPr>
        <p:style>
          <a:lnRef idx="0">
            <a:scrgbClr r="0" g="0" b="0"/>
          </a:lnRef>
          <a:fillRef idx="0">
            <a:scrgbClr r="0" g="0" b="0"/>
          </a:fillRef>
          <a:effectRef idx="0">
            <a:scrgbClr r="0" g="0" b="0"/>
          </a:effectRef>
          <a:fontRef idx="minor"/>
        </p:style>
      </p:sp>
      <p:sp>
        <p:nvSpPr>
          <p:cNvPr id="53" name="CustomShape 3"/>
          <p:cNvSpPr/>
          <p:nvPr/>
        </p:nvSpPr>
        <p:spPr>
          <a:xfrm>
            <a:off x="-6120" y="5791320"/>
            <a:ext cx="3402000" cy="1080360"/>
          </a:xfrm>
          <a:prstGeom prst="rtTriangle">
            <a:avLst/>
          </a:prstGeom>
          <a:blipFill rotWithShape="0">
            <a:blip r:embed="rId14">
              <a:alphaModFix amt="50000"/>
            </a:blip>
            <a:tile/>
          </a:blipFill>
          <a:ln w="12600">
            <a:noFill/>
          </a:ln>
          <a:effectLst>
            <a:outerShdw blurRad="50800" dist="38160" dir="5400000" rotWithShape="0">
              <a:srgbClr val="000000">
                <a:alpha val="35000"/>
              </a:srgbClr>
            </a:outerShdw>
          </a:effectLst>
        </p:spPr>
        <p:style>
          <a:lnRef idx="3">
            <a:schemeClr val="lt1"/>
          </a:lnRef>
          <a:fillRef idx="1">
            <a:schemeClr val="accent1"/>
          </a:fillRef>
          <a:effectRef idx="1">
            <a:schemeClr val="accent1"/>
          </a:effectRef>
          <a:fontRef idx="minor"/>
        </p:style>
      </p:sp>
      <p:sp>
        <p:nvSpPr>
          <p:cNvPr id="54" name="Line 4"/>
          <p:cNvSpPr/>
          <p:nvPr/>
        </p:nvSpPr>
        <p:spPr>
          <a:xfrm>
            <a:off x="-9000" y="5787720"/>
            <a:ext cx="3405240" cy="1084320"/>
          </a:xfrm>
          <a:prstGeom prst="line">
            <a:avLst/>
          </a:prstGeom>
          <a:ln w="12240">
            <a:solidFill>
              <a:srgbClr val="196F85"/>
            </a:solidFill>
            <a:miter/>
          </a:ln>
        </p:spPr>
        <p:style>
          <a:lnRef idx="2">
            <a:schemeClr val="accent1"/>
          </a:lnRef>
          <a:fillRef idx="0">
            <a:schemeClr val="accent1"/>
          </a:fillRef>
          <a:effectRef idx="1">
            <a:schemeClr val="accent1"/>
          </a:effectRef>
          <a:fontRef idx="minor"/>
        </p:style>
      </p:sp>
      <p:sp>
        <p:nvSpPr>
          <p:cNvPr id="55" name="PlaceHolder 5"/>
          <p:cNvSpPr>
            <a:spLocks noGrp="1"/>
          </p:cNvSpPr>
          <p:nvPr>
            <p:ph type="body"/>
          </p:nvPr>
        </p:nvSpPr>
        <p:spPr>
          <a:xfrm>
            <a:off x="457200" y="1481400"/>
            <a:ext cx="8229240" cy="4525560"/>
          </a:xfrm>
          <a:prstGeom prst="rect">
            <a:avLst/>
          </a:prstGeom>
        </p:spPr>
        <p:txBody>
          <a:bodyPr lIns="90000" tIns="45000" rIns="90000" bIns="45000">
            <a:noAutofit/>
          </a:bodyPr>
          <a:lstStyle/>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Образец текста</a:t>
            </a:r>
          </a:p>
          <a:p>
            <a:pPr marL="621720" lvl="1" indent="-228240">
              <a:lnSpc>
                <a:spcPct val="100000"/>
              </a:lnSpc>
              <a:spcBef>
                <a:spcPts val="323"/>
              </a:spcBef>
              <a:buClr>
                <a:srgbClr val="2DA2BF"/>
              </a:buClr>
              <a:buFont typeface="Verdana"/>
              <a:buChar char="◦"/>
            </a:pPr>
            <a:r>
              <a:rPr lang="ru-RU" sz="2300" b="0" strike="noStrike" spc="-1">
                <a:solidFill>
                  <a:srgbClr val="000000"/>
                </a:solidFill>
                <a:latin typeface="Lucida Sans Unicode"/>
              </a:rPr>
              <a:t>Второй уровень</a:t>
            </a:r>
          </a:p>
          <a:p>
            <a:pPr marL="859680" lvl="2" indent="-228240">
              <a:lnSpc>
                <a:spcPct val="100000"/>
              </a:lnSpc>
              <a:spcBef>
                <a:spcPts val="349"/>
              </a:spcBef>
              <a:buClr>
                <a:srgbClr val="DA1F28"/>
              </a:buClr>
              <a:buFont typeface="Wingdings 2" charset="2"/>
              <a:buChar char=""/>
            </a:pPr>
            <a:r>
              <a:rPr lang="ru-RU" sz="2100" b="0" strike="noStrike" spc="-1">
                <a:solidFill>
                  <a:srgbClr val="000000"/>
                </a:solidFill>
                <a:latin typeface="Lucida Sans Unicode"/>
              </a:rPr>
              <a:t>Третий уровень</a:t>
            </a:r>
          </a:p>
          <a:p>
            <a:pPr marL="1143000" lvl="3" indent="-228240">
              <a:lnSpc>
                <a:spcPct val="100000"/>
              </a:lnSpc>
              <a:spcBef>
                <a:spcPts val="349"/>
              </a:spcBef>
              <a:buClr>
                <a:srgbClr val="DA1F28"/>
              </a:buClr>
              <a:buFont typeface="Wingdings 2" charset="2"/>
              <a:buChar char=""/>
            </a:pPr>
            <a:r>
              <a:rPr lang="ru-RU" sz="1900" b="0" strike="noStrike" spc="-1">
                <a:solidFill>
                  <a:srgbClr val="000000"/>
                </a:solidFill>
                <a:latin typeface="Lucida Sans Unicode"/>
              </a:rPr>
              <a:t>Четвертый уровень</a:t>
            </a:r>
          </a:p>
          <a:p>
            <a:pPr marL="1371600" lvl="4" indent="-228240">
              <a:lnSpc>
                <a:spcPct val="100000"/>
              </a:lnSpc>
              <a:spcBef>
                <a:spcPts val="349"/>
              </a:spcBef>
              <a:buClr>
                <a:srgbClr val="DA1F28"/>
              </a:buClr>
              <a:buFont typeface="Wingdings 2" charset="2"/>
              <a:buChar char=""/>
            </a:pPr>
            <a:r>
              <a:rPr lang="ru-RU" sz="1800" b="0" strike="noStrike" spc="-1">
                <a:solidFill>
                  <a:srgbClr val="000000"/>
                </a:solidFill>
                <a:latin typeface="Lucida Sans Unicode"/>
              </a:rPr>
              <a:t>Пятый уровень</a:t>
            </a:r>
          </a:p>
        </p:txBody>
      </p:sp>
      <p:sp>
        <p:nvSpPr>
          <p:cNvPr id="56" name="PlaceHolder 6"/>
          <p:cNvSpPr>
            <a:spLocks noGrp="1"/>
          </p:cNvSpPr>
          <p:nvPr>
            <p:ph type="dt"/>
          </p:nvPr>
        </p:nvSpPr>
        <p:spPr>
          <a:xfrm>
            <a:off x="6726960" y="6408000"/>
            <a:ext cx="1919880" cy="365400"/>
          </a:xfrm>
          <a:prstGeom prst="rect">
            <a:avLst/>
          </a:prstGeom>
        </p:spPr>
        <p:txBody>
          <a:bodyPr lIns="90000" tIns="45000" rIns="90000" bIns="45000" anchor="b">
            <a:noAutofit/>
          </a:bodyPr>
          <a:lstStyle/>
          <a:p>
            <a:pPr>
              <a:lnSpc>
                <a:spcPct val="100000"/>
              </a:lnSpc>
            </a:pPr>
            <a:fld id="{C508FF3B-20E5-44F9-9EB7-7C6B385E035E}" type="datetime">
              <a:rPr lang="ru-RU" sz="1000" b="0" strike="noStrike" spc="-1">
                <a:solidFill>
                  <a:srgbClr val="000000"/>
                </a:solidFill>
                <a:latin typeface="Lucida Sans Unicode"/>
              </a:rPr>
              <a:t>17.02.2021</a:t>
            </a:fld>
            <a:endParaRPr lang="ru-RU" sz="1000" b="0" strike="noStrike" spc="-1">
              <a:latin typeface="Times New Roman"/>
            </a:endParaRPr>
          </a:p>
        </p:txBody>
      </p:sp>
      <p:sp>
        <p:nvSpPr>
          <p:cNvPr id="57" name="PlaceHolder 7"/>
          <p:cNvSpPr>
            <a:spLocks noGrp="1"/>
          </p:cNvSpPr>
          <p:nvPr>
            <p:ph type="ftr"/>
          </p:nvPr>
        </p:nvSpPr>
        <p:spPr>
          <a:xfrm>
            <a:off x="4380120" y="6408000"/>
            <a:ext cx="2350440" cy="364680"/>
          </a:xfrm>
          <a:prstGeom prst="rect">
            <a:avLst/>
          </a:prstGeom>
        </p:spPr>
        <p:txBody>
          <a:bodyPr lIns="90000" tIns="45000" rIns="90000" bIns="45000" anchor="b">
            <a:noAutofit/>
          </a:bodyPr>
          <a:lstStyle/>
          <a:p>
            <a:endParaRPr lang="ru-RU" sz="2400" b="0" strike="noStrike" spc="-1">
              <a:latin typeface="Times New Roman"/>
            </a:endParaRPr>
          </a:p>
        </p:txBody>
      </p:sp>
      <p:sp>
        <p:nvSpPr>
          <p:cNvPr id="58" name="PlaceHolder 8"/>
          <p:cNvSpPr>
            <a:spLocks noGrp="1"/>
          </p:cNvSpPr>
          <p:nvPr>
            <p:ph type="sldNum"/>
          </p:nvPr>
        </p:nvSpPr>
        <p:spPr>
          <a:xfrm>
            <a:off x="8647200" y="6408000"/>
            <a:ext cx="365400" cy="364680"/>
          </a:xfrm>
          <a:prstGeom prst="rect">
            <a:avLst/>
          </a:prstGeom>
        </p:spPr>
        <p:txBody>
          <a:bodyPr lIns="90000" tIns="45000" rIns="90000" bIns="45000" anchor="b">
            <a:noAutofit/>
          </a:bodyPr>
          <a:lstStyle/>
          <a:p>
            <a:pPr algn="r">
              <a:lnSpc>
                <a:spcPct val="100000"/>
              </a:lnSpc>
            </a:pPr>
            <a:fld id="{24E6E33B-9C9D-43F4-AF84-C7A19BF8C53B}" type="slidenum">
              <a:rPr lang="ru-RU" sz="1000" b="0" strike="noStrike" spc="-1">
                <a:solidFill>
                  <a:srgbClr val="000000"/>
                </a:solidFill>
                <a:latin typeface="Lucida Sans Unicode"/>
              </a:rPr>
              <a:t>‹#›</a:t>
            </a:fld>
            <a:endParaRPr lang="ru-RU" sz="1000" b="0" strike="noStrike" spc="-1">
              <a:latin typeface="Times New Roman"/>
            </a:endParaRPr>
          </a:p>
        </p:txBody>
      </p:sp>
      <p:sp>
        <p:nvSpPr>
          <p:cNvPr id="59" name="PlaceHolder 9"/>
          <p:cNvSpPr>
            <a:spLocks noGrp="1"/>
          </p:cNvSpPr>
          <p:nvPr>
            <p:ph type="title"/>
          </p:nvPr>
        </p:nvSpPr>
        <p:spPr>
          <a:xfrm>
            <a:off x="457200" y="274680"/>
            <a:ext cx="8229240" cy="1142640"/>
          </a:xfrm>
          <a:prstGeom prst="rect">
            <a:avLst/>
          </a:prstGeom>
        </p:spPr>
        <p:txBody>
          <a:bodyPr lIns="90000" tIns="45000" rIns="90000" bIns="45000" anchor="ctr">
            <a:noAutofit/>
          </a:bodyPr>
          <a:lstStyle/>
          <a:p>
            <a:pPr>
              <a:lnSpc>
                <a:spcPct val="100000"/>
              </a:lnSpc>
            </a:pPr>
            <a:r>
              <a:rPr lang="ru-RU" sz="4100" b="1" strike="noStrike" spc="-1">
                <a:solidFill>
                  <a:srgbClr val="464646"/>
                </a:solidFill>
                <a:latin typeface="Lucida Sans Unicode"/>
              </a:rPr>
              <a:t>Образец заголовка</a:t>
            </a:r>
            <a:endParaRPr lang="ru-RU" sz="4100" b="0" strike="noStrike" spc="-1">
              <a:solidFill>
                <a:srgbClr val="000000"/>
              </a:solidFill>
              <a:latin typeface="Lucida Sans Unicode"/>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4.xml"/><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hyperlink" Target="https://vk.com/club91923879?w=wall-91923879_230%2Fall" TargetMode="External"/><Relationship Id="rId3" Type="http://schemas.openxmlformats.org/officeDocument/2006/relationships/hyperlink" Target="https://www.instagram.com/p/CFB4JKJnGhA/?igshid=s56u8dk6swgn" TargetMode="External"/><Relationship Id="rId7" Type="http://schemas.openxmlformats.org/officeDocument/2006/relationships/hyperlink" Target="https://vk.com/club91923879?w=wall-91923879_292%2Fall" TargetMode="External"/><Relationship Id="rId2" Type="http://schemas.openxmlformats.org/officeDocument/2006/relationships/hyperlink" Target="https://cloud.mail.ru/stock/5nk4u17YJvY7iK63EozHCFW2" TargetMode="External"/><Relationship Id="rId1" Type="http://schemas.openxmlformats.org/officeDocument/2006/relationships/slideLayout" Target="../slideLayouts/slideLayout14.xml"/><Relationship Id="rId6" Type="http://schemas.openxmlformats.org/officeDocument/2006/relationships/hyperlink" Target="https://vk.com/wall-91923879_314" TargetMode="External"/><Relationship Id="rId5" Type="http://schemas.openxmlformats.org/officeDocument/2006/relationships/hyperlink" Target="https://skr.su/news/post/147767/" TargetMode="External"/><Relationship Id="rId10" Type="http://schemas.openxmlformats.org/officeDocument/2006/relationships/hyperlink" Target="https://www.instagram.com/p/CBAKIR5oz3W/?igshid=1txgth2qfu6o5" TargetMode="External"/><Relationship Id="rId4" Type="http://schemas.openxmlformats.org/officeDocument/2006/relationships/hyperlink" Target="https://www.instagram.com/p/CI0G7PUrEM1/?igshid=1c956obu74tih" TargetMode="External"/><Relationship Id="rId9" Type="http://schemas.openxmlformats.org/officeDocument/2006/relationships/hyperlink" Target="https://www.instagram.com/p/CA9W9V0ICoh/?igshid=10mo82cr8hphf"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4.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Picture 2" descr="C:\Users\RDK\Desktop\Наумова личное\звук\звук эмб.jpg"/>
          <p:cNvPicPr/>
          <p:nvPr/>
        </p:nvPicPr>
        <p:blipFill>
          <a:blip r:embed="rId2"/>
          <a:stretch/>
        </p:blipFill>
        <p:spPr>
          <a:xfrm>
            <a:off x="-142920" y="-142920"/>
            <a:ext cx="5214600" cy="5214600"/>
          </a:xfrm>
          <a:prstGeom prst="rect">
            <a:avLst/>
          </a:prstGeom>
          <a:ln>
            <a:noFill/>
          </a:ln>
          <a:effectLst>
            <a:softEdge rad="112500"/>
          </a:effectLst>
        </p:spPr>
      </p:pic>
      <p:sp>
        <p:nvSpPr>
          <p:cNvPr id="97" name="TextShape 1"/>
          <p:cNvSpPr txBox="1"/>
          <p:nvPr/>
        </p:nvSpPr>
        <p:spPr>
          <a:xfrm>
            <a:off x="4536000" y="-461520"/>
            <a:ext cx="4385880" cy="1469520"/>
          </a:xfrm>
          <a:prstGeom prst="rect">
            <a:avLst/>
          </a:prstGeom>
          <a:noFill/>
          <a:ln>
            <a:noFill/>
          </a:ln>
        </p:spPr>
        <p:txBody>
          <a:bodyPr lIns="90000" tIns="45000" rIns="90000" bIns="45000" anchor="b">
            <a:noAutofit/>
          </a:bodyPr>
          <a:lstStyle/>
          <a:p>
            <a:pPr algn="r">
              <a:lnSpc>
                <a:spcPct val="100000"/>
              </a:lnSpc>
            </a:pPr>
            <a:r>
              <a:rPr lang="ru-RU" sz="4800" b="1" strike="noStrike" spc="-1">
                <a:solidFill>
                  <a:srgbClr val="464646"/>
                </a:solidFill>
                <a:latin typeface="Lucida Sans Unicode"/>
              </a:rPr>
              <a:t>ЗВУК</a:t>
            </a:r>
            <a:endParaRPr lang="ru-RU" sz="4800" b="0" strike="noStrike" spc="-1">
              <a:solidFill>
                <a:srgbClr val="000000"/>
              </a:solidFill>
              <a:latin typeface="Lucida Sans Unicode"/>
            </a:endParaRPr>
          </a:p>
        </p:txBody>
      </p:sp>
      <p:sp>
        <p:nvSpPr>
          <p:cNvPr id="98" name="TextShape 2"/>
          <p:cNvSpPr txBox="1"/>
          <p:nvPr/>
        </p:nvSpPr>
        <p:spPr>
          <a:xfrm>
            <a:off x="4464000" y="983880"/>
            <a:ext cx="4485960" cy="1752120"/>
          </a:xfrm>
          <a:prstGeom prst="rect">
            <a:avLst/>
          </a:prstGeom>
          <a:noFill/>
          <a:ln>
            <a:noFill/>
          </a:ln>
        </p:spPr>
        <p:txBody>
          <a:bodyPr lIns="45720" tIns="45000" rIns="45720" bIns="45000">
            <a:noAutofit/>
          </a:bodyPr>
          <a:lstStyle/>
          <a:p>
            <a:pPr algn="r">
              <a:lnSpc>
                <a:spcPct val="100000"/>
              </a:lnSpc>
              <a:spcBef>
                <a:spcPts val="400"/>
              </a:spcBef>
            </a:pPr>
            <a:r>
              <a:rPr lang="ru-RU" sz="2700" b="0" strike="noStrike" spc="-1">
                <a:solidFill>
                  <a:srgbClr val="464646"/>
                </a:solidFill>
                <a:latin typeface="Lucida Sans Unicode"/>
              </a:rPr>
              <a:t>Фонд </a:t>
            </a:r>
            <a:endParaRPr lang="ru-RU" sz="2700" b="0" strike="noStrike" spc="-1">
              <a:latin typeface="Arial"/>
            </a:endParaRPr>
          </a:p>
          <a:p>
            <a:pPr algn="r">
              <a:lnSpc>
                <a:spcPct val="100000"/>
              </a:lnSpc>
              <a:spcBef>
                <a:spcPts val="400"/>
              </a:spcBef>
            </a:pPr>
            <a:r>
              <a:rPr lang="ru-RU" sz="2700" b="0" strike="noStrike" spc="-1">
                <a:solidFill>
                  <a:srgbClr val="464646"/>
                </a:solidFill>
                <a:latin typeface="Lucida Sans Unicode"/>
              </a:rPr>
              <a:t>Президентского</a:t>
            </a:r>
            <a:endParaRPr lang="ru-RU" sz="2700" b="0" strike="noStrike" spc="-1">
              <a:latin typeface="Arial"/>
            </a:endParaRPr>
          </a:p>
          <a:p>
            <a:pPr algn="r">
              <a:lnSpc>
                <a:spcPct val="100000"/>
              </a:lnSpc>
              <a:spcBef>
                <a:spcPts val="400"/>
              </a:spcBef>
            </a:pPr>
            <a:r>
              <a:rPr lang="ru-RU" sz="2700" b="0" strike="noStrike" spc="-1">
                <a:solidFill>
                  <a:srgbClr val="464646"/>
                </a:solidFill>
                <a:latin typeface="Lucida Sans Unicode"/>
              </a:rPr>
              <a:t> Гранта</a:t>
            </a:r>
            <a:endParaRPr lang="ru-RU" sz="2700" b="0" strike="noStrike" spc="-1">
              <a:latin typeface="Arial"/>
            </a:endParaRPr>
          </a:p>
        </p:txBody>
      </p:sp>
      <p:sp>
        <p:nvSpPr>
          <p:cNvPr id="99" name="CustomShape 3"/>
          <p:cNvSpPr/>
          <p:nvPr/>
        </p:nvSpPr>
        <p:spPr>
          <a:xfrm>
            <a:off x="142920" y="5857920"/>
            <a:ext cx="9000720" cy="8218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0" strike="noStrike" spc="-1">
                <a:solidFill>
                  <a:srgbClr val="000000"/>
                </a:solidFill>
                <a:latin typeface="Lucida Sans Unicode"/>
              </a:rPr>
              <a:t>Проект, нацеленный на развитие и популяризацию инновационного ЭКО-туризма на острове Кунашир.</a:t>
            </a:r>
            <a:endParaRPr lang="ru-RU" sz="2400" b="0" strike="noStrike" spc="-1">
              <a:latin typeface="Arial"/>
            </a:endParaRPr>
          </a:p>
        </p:txBody>
      </p:sp>
      <p:sp>
        <p:nvSpPr>
          <p:cNvPr id="100" name="CustomShape 4"/>
          <p:cNvSpPr/>
          <p:nvPr/>
        </p:nvSpPr>
        <p:spPr>
          <a:xfrm>
            <a:off x="3816000" y="3127320"/>
            <a:ext cx="6480000" cy="15526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ru-RU" sz="2400" b="0" strike="noStrike" spc="-1">
                <a:solidFill>
                  <a:srgbClr val="000000"/>
                </a:solidFill>
                <a:latin typeface="Lucida Sans Unicode"/>
              </a:rPr>
              <a:t>Руководитель проекта:</a:t>
            </a:r>
            <a:endParaRPr lang="ru-RU" sz="2400" b="0" strike="noStrike" spc="-1">
              <a:latin typeface="Arial"/>
            </a:endParaRPr>
          </a:p>
          <a:p>
            <a:pPr algn="ctr">
              <a:lnSpc>
                <a:spcPct val="100000"/>
              </a:lnSpc>
            </a:pPr>
            <a:r>
              <a:rPr lang="ru-RU" sz="2400" b="0" strike="noStrike" spc="-1">
                <a:solidFill>
                  <a:srgbClr val="000000"/>
                </a:solidFill>
                <a:latin typeface="Lucida Sans Unicode"/>
              </a:rPr>
              <a:t>Наумова Ирина</a:t>
            </a:r>
            <a:endParaRPr lang="ru-RU" sz="2400" b="0" strike="noStrike" spc="-1">
              <a:latin typeface="Arial"/>
            </a:endParaRPr>
          </a:p>
          <a:p>
            <a:pPr algn="ctr">
              <a:lnSpc>
                <a:spcPct val="100000"/>
              </a:lnSpc>
            </a:pPr>
            <a:r>
              <a:rPr lang="ru-RU" sz="2400" b="0" strike="noStrike" spc="-1">
                <a:solidFill>
                  <a:srgbClr val="000000"/>
                </a:solidFill>
                <a:latin typeface="Lucida Sans Unicode"/>
              </a:rPr>
              <a:t>Помощник:</a:t>
            </a:r>
            <a:endParaRPr lang="ru-RU" sz="2400" b="0" strike="noStrike" spc="-1">
              <a:latin typeface="Arial"/>
            </a:endParaRPr>
          </a:p>
          <a:p>
            <a:pPr algn="ctr">
              <a:lnSpc>
                <a:spcPct val="100000"/>
              </a:lnSpc>
            </a:pPr>
            <a:r>
              <a:rPr lang="ru-RU" sz="2400" b="0" strike="noStrike" spc="-1">
                <a:solidFill>
                  <a:srgbClr val="000000"/>
                </a:solidFill>
                <a:latin typeface="Lucida Sans Unicode"/>
              </a:rPr>
              <a:t>Соловьёва Светлана</a:t>
            </a:r>
            <a:endParaRPr lang="ru-RU" sz="2400" b="0" strike="noStrike" spc="-1">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306830E-8328-412A-9686-D6815E8008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4572000" cy="3425428"/>
          </a:xfrm>
          <a:prstGeom prst="rect">
            <a:avLst/>
          </a:prstGeom>
        </p:spPr>
      </p:pic>
      <p:pic>
        <p:nvPicPr>
          <p:cNvPr id="7" name="Рисунок 6">
            <a:extLst>
              <a:ext uri="{FF2B5EF4-FFF2-40B4-BE49-F238E27FC236}">
                <a16:creationId xmlns:a16="http://schemas.microsoft.com/office/drawing/2014/main" id="{C0C68BEE-A91E-43BB-A745-586B9F074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29000"/>
            <a:ext cx="4572000" cy="3425428"/>
          </a:xfrm>
          <a:prstGeom prst="rect">
            <a:avLst/>
          </a:prstGeom>
        </p:spPr>
      </p:pic>
      <p:pic>
        <p:nvPicPr>
          <p:cNvPr id="9" name="Рисунок 8">
            <a:extLst>
              <a:ext uri="{FF2B5EF4-FFF2-40B4-BE49-F238E27FC236}">
                <a16:creationId xmlns:a16="http://schemas.microsoft.com/office/drawing/2014/main" id="{AACC917D-A2C2-4AB5-933B-3A42CD9008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3936" y="-3572"/>
            <a:ext cx="4570064" cy="6858000"/>
          </a:xfrm>
          <a:prstGeom prst="rect">
            <a:avLst/>
          </a:prstGeom>
        </p:spPr>
      </p:pic>
    </p:spTree>
    <p:extLst>
      <p:ext uri="{BB962C8B-B14F-4D97-AF65-F5344CB8AC3E}">
        <p14:creationId xmlns:p14="http://schemas.microsoft.com/office/powerpoint/2010/main" val="2031315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59AEEBB4-32AA-404F-BA2F-269D9B22B9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611" y="186206"/>
            <a:ext cx="3473536" cy="6303807"/>
          </a:xfrm>
          <a:prstGeom prst="rect">
            <a:avLst/>
          </a:prstGeom>
        </p:spPr>
      </p:pic>
      <p:pic>
        <p:nvPicPr>
          <p:cNvPr id="5" name="Рисунок 4">
            <a:extLst>
              <a:ext uri="{FF2B5EF4-FFF2-40B4-BE49-F238E27FC236}">
                <a16:creationId xmlns:a16="http://schemas.microsoft.com/office/drawing/2014/main" id="{66591028-6FEF-47FF-8C0F-9846A8221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6578" y="186205"/>
            <a:ext cx="3473536" cy="6303808"/>
          </a:xfrm>
          <a:prstGeom prst="rect">
            <a:avLst/>
          </a:prstGeom>
        </p:spPr>
      </p:pic>
    </p:spTree>
    <p:extLst>
      <p:ext uri="{BB962C8B-B14F-4D97-AF65-F5344CB8AC3E}">
        <p14:creationId xmlns:p14="http://schemas.microsoft.com/office/powerpoint/2010/main" val="2999305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 name="TextShape 1"/>
          <p:cNvSpPr txBox="1"/>
          <p:nvPr/>
        </p:nvSpPr>
        <p:spPr>
          <a:xfrm>
            <a:off x="0" y="1481400"/>
            <a:ext cx="9143640" cy="5019120"/>
          </a:xfrm>
          <a:prstGeom prst="rect">
            <a:avLst/>
          </a:prstGeom>
          <a:noFill/>
          <a:ln>
            <a:noFill/>
          </a:ln>
        </p:spPr>
        <p:txBody>
          <a:bodyPr lIns="90000" tIns="45000" rIns="90000" bIns="45000">
            <a:normAutofit fontScale="79500" lnSpcReduction="10000"/>
          </a:bodyPr>
          <a:lstStyle/>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Жители и гости о.Кунашир приобщатся к здоровому образу жизни благодаря новым и интересным пешим маршрутам.</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 Появятся безопасные места для кратковременного отдыха жителей и гостей о.Кунашир. </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Будут облагорожены уже существующие видовые площадки. </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Будут оснащены познавательными стендами с изображением QR-кодов с отсылкой к аудио гиду видовые площадки. </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Благодаря этому проекту будет повышена безопасность и удобство для пеших туристических маршрутов.</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 Будут созданы новые видовые площадки, откуда открываются прекрасные виды на естественные природные красоты о.Кунашир.</a:t>
            </a:r>
          </a:p>
          <a:p>
            <a:pPr marL="365760" indent="-255600">
              <a:lnSpc>
                <a:spcPct val="100000"/>
              </a:lnSpc>
              <a:spcBef>
                <a:spcPts val="400"/>
              </a:spcBef>
              <a:buClr>
                <a:srgbClr val="2DA2BF"/>
              </a:buClr>
              <a:buSzPct val="68000"/>
              <a:buFont typeface="Wingdings 3" charset="2"/>
              <a:buChar char=""/>
            </a:pPr>
            <a:r>
              <a:rPr lang="ru-RU" sz="2700" b="0" strike="noStrike" spc="-1">
                <a:solidFill>
                  <a:srgbClr val="000000"/>
                </a:solidFill>
                <a:latin typeface="Lucida Sans Unicode"/>
              </a:rPr>
              <a:t>В данном проекте примет участие творческая молодёжь нашей организации, которая сможет реализовать свой потенциал и, тем самым, оказать финансовую поддержу ЮКМОО "КМИ".</a:t>
            </a:r>
          </a:p>
        </p:txBody>
      </p:sp>
      <p:sp>
        <p:nvSpPr>
          <p:cNvPr id="122" name="TextShape 2"/>
          <p:cNvSpPr txBox="1"/>
          <p:nvPr/>
        </p:nvSpPr>
        <p:spPr>
          <a:xfrm>
            <a:off x="457200" y="274680"/>
            <a:ext cx="8229240" cy="1142640"/>
          </a:xfrm>
          <a:prstGeom prst="rect">
            <a:avLst/>
          </a:prstGeom>
          <a:noFill/>
          <a:ln>
            <a:noFill/>
          </a:ln>
        </p:spPr>
        <p:txBody>
          <a:bodyPr lIns="90000" tIns="45000" rIns="90000" bIns="45000" anchor="ctr">
            <a:noAutofit/>
          </a:bodyPr>
          <a:lstStyle/>
          <a:p>
            <a:pPr>
              <a:lnSpc>
                <a:spcPct val="100000"/>
              </a:lnSpc>
            </a:pPr>
            <a:r>
              <a:rPr lang="ru-RU" sz="4100" b="1" strike="noStrike" spc="-1">
                <a:solidFill>
                  <a:srgbClr val="464646"/>
                </a:solidFill>
                <a:latin typeface="Lucida Sans Unicode"/>
              </a:rPr>
              <a:t>Качественные показатели</a:t>
            </a:r>
            <a:endParaRPr lang="ru-RU" sz="4100" b="0" strike="noStrike" spc="-1">
              <a:solidFill>
                <a:srgbClr val="000000"/>
              </a:solidFill>
              <a:latin typeface="Lucida Sans Unicode"/>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Shape 1"/>
          <p:cNvSpPr txBox="1"/>
          <p:nvPr/>
        </p:nvSpPr>
        <p:spPr>
          <a:xfrm>
            <a:off x="457200" y="1285920"/>
            <a:ext cx="8229240" cy="5143320"/>
          </a:xfrm>
          <a:prstGeom prst="rect">
            <a:avLst/>
          </a:prstGeom>
          <a:noFill/>
          <a:ln>
            <a:noFill/>
          </a:ln>
        </p:spPr>
        <p:txBody>
          <a:bodyPr lIns="90000" tIns="45000" rIns="90000" bIns="45000">
            <a:normAutofit fontScale="86000" lnSpcReduction="10000"/>
          </a:bodyPr>
          <a:lstStyle/>
          <a:p>
            <a:pPr marL="365760" indent="-255600">
              <a:lnSpc>
                <a:spcPct val="100000"/>
              </a:lnSpc>
              <a:spcBef>
                <a:spcPts val="400"/>
              </a:spcBef>
              <a:buClr>
                <a:srgbClr val="2DA2BF"/>
              </a:buClr>
              <a:buSzPct val="68000"/>
              <a:buFont typeface="Wingdings 3" charset="2"/>
              <a:buChar char=""/>
            </a:pPr>
            <a:r>
              <a:rPr lang="ru-RU" sz="3600" b="0" strike="noStrike" spc="-1" dirty="0">
                <a:solidFill>
                  <a:srgbClr val="000000"/>
                </a:solidFill>
                <a:latin typeface="Lucida Sans Unicode"/>
              </a:rPr>
              <a:t>Установка информационных стендов (11 штук)</a:t>
            </a:r>
          </a:p>
          <a:p>
            <a:pPr marL="365760" indent="-255600">
              <a:lnSpc>
                <a:spcPct val="100000"/>
              </a:lnSpc>
              <a:spcBef>
                <a:spcPts val="400"/>
              </a:spcBef>
            </a:pPr>
            <a:endParaRPr lang="ru-RU" sz="3600" b="0" strike="noStrike" spc="-1" dirty="0">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lang="ru-RU" sz="3600" b="0" strike="noStrike" spc="-1" dirty="0">
                <a:solidFill>
                  <a:srgbClr val="000000"/>
                </a:solidFill>
                <a:latin typeface="Lucida Sans Unicode"/>
              </a:rPr>
              <a:t>Установка скамеек и мусорных урн (3 лавки и 4 мусорки)</a:t>
            </a:r>
          </a:p>
          <a:p>
            <a:pPr>
              <a:lnSpc>
                <a:spcPct val="100000"/>
              </a:lnSpc>
              <a:spcBef>
                <a:spcPts val="400"/>
              </a:spcBef>
            </a:pPr>
            <a:endParaRPr lang="ru-RU" sz="3600" b="0" strike="noStrike" spc="-1" dirty="0">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lang="ru-RU" sz="3600" b="0" strike="noStrike" spc="-1" dirty="0">
                <a:solidFill>
                  <a:srgbClr val="000000"/>
                </a:solidFill>
                <a:latin typeface="Lucida Sans Unicode"/>
              </a:rPr>
              <a:t>Торжественное открытие (Награждены 30 участников проекта</a:t>
            </a:r>
          </a:p>
          <a:p>
            <a:pPr>
              <a:lnSpc>
                <a:spcPct val="100000"/>
              </a:lnSpc>
              <a:spcBef>
                <a:spcPts val="400"/>
              </a:spcBef>
            </a:pPr>
            <a:endParaRPr lang="ru-RU" sz="3600" b="0" strike="noStrike" spc="-1" dirty="0">
              <a:solidFill>
                <a:srgbClr val="000000"/>
              </a:solidFill>
              <a:latin typeface="Lucida Sans Unicode"/>
            </a:endParaRPr>
          </a:p>
          <a:p>
            <a:pPr marL="365760" indent="-255600">
              <a:lnSpc>
                <a:spcPct val="100000"/>
              </a:lnSpc>
              <a:spcBef>
                <a:spcPts val="400"/>
              </a:spcBef>
              <a:buClr>
                <a:srgbClr val="2DA2BF"/>
              </a:buClr>
              <a:buSzPct val="68000"/>
              <a:buFont typeface="Wingdings 3" charset="2"/>
              <a:buChar char=""/>
            </a:pPr>
            <a:r>
              <a:rPr lang="ru-RU" sz="3600" b="0" strike="noStrike" spc="-1" dirty="0">
                <a:solidFill>
                  <a:srgbClr val="000000"/>
                </a:solidFill>
                <a:latin typeface="Lucida Sans Unicode"/>
              </a:rPr>
              <a:t>Реализация сувенирной продукции (600 штук)</a:t>
            </a:r>
          </a:p>
          <a:p>
            <a:pPr marL="110160">
              <a:lnSpc>
                <a:spcPct val="100000"/>
              </a:lnSpc>
              <a:spcBef>
                <a:spcPts val="400"/>
              </a:spcBef>
              <a:buClr>
                <a:srgbClr val="2DA2BF"/>
              </a:buClr>
              <a:buSzPct val="68000"/>
            </a:pPr>
            <a:endParaRPr lang="ru-RU" sz="3600" b="0" strike="noStrike" spc="-1" dirty="0">
              <a:solidFill>
                <a:srgbClr val="000000"/>
              </a:solidFill>
              <a:latin typeface="Lucida Sans Unicode"/>
            </a:endParaRPr>
          </a:p>
        </p:txBody>
      </p:sp>
      <p:sp>
        <p:nvSpPr>
          <p:cNvPr id="124" name="TextShape 2"/>
          <p:cNvSpPr txBox="1"/>
          <p:nvPr/>
        </p:nvSpPr>
        <p:spPr>
          <a:xfrm>
            <a:off x="457200" y="274680"/>
            <a:ext cx="8229240" cy="1142640"/>
          </a:xfrm>
          <a:prstGeom prst="rect">
            <a:avLst/>
          </a:prstGeom>
          <a:noFill/>
          <a:ln>
            <a:noFill/>
          </a:ln>
        </p:spPr>
        <p:txBody>
          <a:bodyPr lIns="90000" tIns="45000" rIns="90000" bIns="45000" anchor="ctr">
            <a:noAutofit/>
          </a:bodyPr>
          <a:lstStyle/>
          <a:p>
            <a:pPr>
              <a:lnSpc>
                <a:spcPct val="100000"/>
              </a:lnSpc>
            </a:pPr>
            <a:r>
              <a:rPr lang="ru-RU" sz="4100" b="1" strike="noStrike" spc="-1" dirty="0">
                <a:solidFill>
                  <a:srgbClr val="464646"/>
                </a:solidFill>
                <a:latin typeface="Lucida Sans Unicode"/>
              </a:rPr>
              <a:t>Итоги на сегодняшний день:</a:t>
            </a:r>
            <a:endParaRPr lang="ru-RU" sz="4100" b="0" strike="noStrike" spc="-1" dirty="0">
              <a:solidFill>
                <a:srgbClr val="000000"/>
              </a:solidFill>
              <a:latin typeface="Lucida Sans Unicode"/>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C1E596-2F3C-41DD-B9D8-6035A62711B7}"/>
              </a:ext>
            </a:extLst>
          </p:cNvPr>
          <p:cNvSpPr>
            <a:spLocks noGrp="1"/>
          </p:cNvSpPr>
          <p:nvPr>
            <p:ph type="title"/>
          </p:nvPr>
        </p:nvSpPr>
        <p:spPr/>
        <p:txBody>
          <a:bodyPr/>
          <a:lstStyle/>
          <a:p>
            <a:r>
              <a:rPr lang="ru-RU" dirty="0"/>
              <a:t>Сроки реализации проекта</a:t>
            </a:r>
          </a:p>
        </p:txBody>
      </p:sp>
      <p:sp>
        <p:nvSpPr>
          <p:cNvPr id="3" name="Подзаголовок 2">
            <a:extLst>
              <a:ext uri="{FF2B5EF4-FFF2-40B4-BE49-F238E27FC236}">
                <a16:creationId xmlns:a16="http://schemas.microsoft.com/office/drawing/2014/main" id="{2A813546-56A2-48F7-B553-B57846133972}"/>
              </a:ext>
            </a:extLst>
          </p:cNvPr>
          <p:cNvSpPr>
            <a:spLocks noGrp="1"/>
          </p:cNvSpPr>
          <p:nvPr>
            <p:ph type="subTitle"/>
          </p:nvPr>
        </p:nvSpPr>
        <p:spPr>
          <a:xfrm>
            <a:off x="457200" y="1481400"/>
            <a:ext cx="8229240" cy="4368894"/>
          </a:xfrm>
        </p:spPr>
        <p:txBody>
          <a:bodyPr/>
          <a:lstStyle/>
          <a:p>
            <a:r>
              <a:rPr lang="ru-RU" dirty="0"/>
              <a:t>Старт проекта 01.07.2019 год</a:t>
            </a:r>
          </a:p>
          <a:p>
            <a:r>
              <a:rPr lang="ru-RU" dirty="0"/>
              <a:t>Завершение реализации проекта 30.12.2020</a:t>
            </a:r>
          </a:p>
          <a:p>
            <a:endParaRPr lang="ru-RU" dirty="0"/>
          </a:p>
          <a:p>
            <a:endParaRPr lang="ru-RU" dirty="0"/>
          </a:p>
        </p:txBody>
      </p:sp>
    </p:spTree>
    <p:extLst>
      <p:ext uri="{BB962C8B-B14F-4D97-AF65-F5344CB8AC3E}">
        <p14:creationId xmlns:p14="http://schemas.microsoft.com/office/powerpoint/2010/main" val="3245809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1FDE21D-F057-47F5-84D3-9CD200A0E3B1}"/>
              </a:ext>
            </a:extLst>
          </p:cNvPr>
          <p:cNvSpPr>
            <a:spLocks noGrp="1"/>
          </p:cNvSpPr>
          <p:nvPr>
            <p:ph type="title"/>
          </p:nvPr>
        </p:nvSpPr>
        <p:spPr/>
        <p:txBody>
          <a:bodyPr/>
          <a:lstStyle/>
          <a:p>
            <a:pPr>
              <a:spcAft>
                <a:spcPts val="0"/>
              </a:spcAft>
            </a:pPr>
            <a:r>
              <a:rPr lang="ru-RU" dirty="0"/>
              <a:t>Продолжение проекта</a:t>
            </a:r>
            <a:br>
              <a:rPr lang="ru-RU" dirty="0"/>
            </a:br>
            <a:br>
              <a:rPr lang="ru-RU" dirty="0"/>
            </a:br>
            <a:endParaRPr lang="ru-RU" dirty="0"/>
          </a:p>
        </p:txBody>
      </p:sp>
      <p:sp>
        <p:nvSpPr>
          <p:cNvPr id="3" name="Подзаголовок 2">
            <a:extLst>
              <a:ext uri="{FF2B5EF4-FFF2-40B4-BE49-F238E27FC236}">
                <a16:creationId xmlns:a16="http://schemas.microsoft.com/office/drawing/2014/main" id="{43AAA976-1CB1-4CE4-B270-894F5CE83D4D}"/>
              </a:ext>
            </a:extLst>
          </p:cNvPr>
          <p:cNvSpPr>
            <a:spLocks noGrp="1"/>
          </p:cNvSpPr>
          <p:nvPr>
            <p:ph type="subTitle"/>
          </p:nvPr>
        </p:nvSpPr>
        <p:spPr>
          <a:xfrm>
            <a:off x="457200" y="867747"/>
            <a:ext cx="8229240" cy="5139213"/>
          </a:xfrm>
        </p:spPr>
        <p:txBody>
          <a:bodyPr/>
          <a:lstStyle/>
          <a:p>
            <a:pPr marL="0" indent="0">
              <a:buNone/>
            </a:pPr>
            <a:r>
              <a:rPr lang="ru-RU" sz="2800" dirty="0">
                <a:effectLst/>
              </a:rPr>
              <a:t>	В данном проекте приняла участие творческая молодёжь нашей организации, которая смогла реализовать свой потенциал и, тем самым, оказать финансовую поддержу ЮКМОО "КМИ". Теперь они постоянные участники Сахалинской Ярмарки, где реализуют свою личную сувенирную продукцию.</a:t>
            </a:r>
            <a:br>
              <a:rPr lang="ru-RU" sz="2800" dirty="0">
                <a:effectLst/>
              </a:rPr>
            </a:br>
            <a:r>
              <a:rPr lang="ru-RU" sz="2800" dirty="0">
                <a:effectLst/>
              </a:rPr>
              <a:t>	Мы продолжаем вести страницу проекта. А также изготавливать и реализовывать сувенирную продукцию. </a:t>
            </a:r>
          </a:p>
          <a:p>
            <a:pPr marL="0" indent="0">
              <a:buNone/>
            </a:pPr>
            <a:r>
              <a:rPr lang="ru-RU" dirty="0"/>
              <a:t>	</a:t>
            </a:r>
            <a:r>
              <a:rPr lang="ru-RU" sz="2800" dirty="0">
                <a:effectLst/>
              </a:rPr>
              <a:t>С нами связались иностранные сми, поэтому в планах сделать дополнительные аудио дорожки на английском языке и расположить </a:t>
            </a:r>
            <a:r>
              <a:rPr lang="en-US" sz="2800" dirty="0" err="1">
                <a:effectLst/>
              </a:rPr>
              <a:t>qr</a:t>
            </a:r>
            <a:r>
              <a:rPr lang="ru-RU" sz="2800" dirty="0">
                <a:effectLst/>
              </a:rPr>
              <a:t> коды на наших стендах.</a:t>
            </a:r>
            <a:br>
              <a:rPr lang="ru-RU" sz="2800" dirty="0">
                <a:effectLst/>
                <a:latin typeface="Times New Roman" panose="02020603050405020304" pitchFamily="18" charset="0"/>
                <a:ea typeface="Times New Roman" panose="02020603050405020304" pitchFamily="18" charset="0"/>
              </a:rPr>
            </a:br>
            <a:endParaRPr lang="ru-RU" dirty="0"/>
          </a:p>
        </p:txBody>
      </p:sp>
    </p:spTree>
    <p:extLst>
      <p:ext uri="{BB962C8B-B14F-4D97-AF65-F5344CB8AC3E}">
        <p14:creationId xmlns:p14="http://schemas.microsoft.com/office/powerpoint/2010/main" val="907829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638FA7F-8079-4CCC-8196-9F16D28542FB}"/>
              </a:ext>
            </a:extLst>
          </p:cNvPr>
          <p:cNvSpPr>
            <a:spLocks noGrp="1"/>
          </p:cNvSpPr>
          <p:nvPr>
            <p:ph type="title"/>
          </p:nvPr>
        </p:nvSpPr>
        <p:spPr/>
        <p:txBody>
          <a:bodyPr/>
          <a:lstStyle/>
          <a:p>
            <a:pPr algn="ctr"/>
            <a:r>
              <a:rPr lang="ru-RU" dirty="0"/>
              <a:t>Публикации</a:t>
            </a:r>
          </a:p>
        </p:txBody>
      </p:sp>
      <p:sp>
        <p:nvSpPr>
          <p:cNvPr id="3" name="Подзаголовок 2">
            <a:extLst>
              <a:ext uri="{FF2B5EF4-FFF2-40B4-BE49-F238E27FC236}">
                <a16:creationId xmlns:a16="http://schemas.microsoft.com/office/drawing/2014/main" id="{193DFE51-8159-4C48-BBC4-AC5914415C9E}"/>
              </a:ext>
            </a:extLst>
          </p:cNvPr>
          <p:cNvSpPr>
            <a:spLocks noGrp="1"/>
          </p:cNvSpPr>
          <p:nvPr>
            <p:ph type="subTitle"/>
          </p:nvPr>
        </p:nvSpPr>
        <p:spPr>
          <a:xfrm>
            <a:off x="326571" y="274679"/>
            <a:ext cx="8359869" cy="6816585"/>
          </a:xfrm>
        </p:spPr>
        <p:txBody>
          <a:bodyPr/>
          <a:lstStyle/>
          <a:p>
            <a:r>
              <a:rPr lang="ru-RU" sz="2000" dirty="0"/>
              <a:t>Видео с торжественного открытия </a:t>
            </a:r>
            <a:br>
              <a:rPr lang="ru-RU" sz="2000" dirty="0"/>
            </a:br>
            <a:r>
              <a:rPr lang="ru-RU" sz="2000" dirty="0">
                <a:hlinkClick r:id="rId2"/>
              </a:rPr>
              <a:t>https://cloud.mail.ru/stock/5nk4u17YJvY7iK63EozHCFW2</a:t>
            </a:r>
            <a:r>
              <a:rPr lang="ru-RU" sz="2000" dirty="0"/>
              <a:t> </a:t>
            </a:r>
            <a:br>
              <a:rPr lang="ru-RU" sz="2000" dirty="0"/>
            </a:br>
            <a:r>
              <a:rPr lang="ru-RU" sz="2000" dirty="0"/>
              <a:t>Продажа </a:t>
            </a:r>
            <a:r>
              <a:rPr lang="ru-RU" sz="2000" dirty="0" err="1"/>
              <a:t>сувенирки</a:t>
            </a:r>
            <a:r>
              <a:rPr lang="ru-RU" sz="2000" dirty="0"/>
              <a:t> на Сахалинской ярмарке </a:t>
            </a:r>
            <a:br>
              <a:rPr lang="ru-RU" sz="2000" dirty="0"/>
            </a:br>
            <a:r>
              <a:rPr lang="ru-RU" sz="2000" dirty="0">
                <a:hlinkClick r:id="rId3"/>
              </a:rPr>
              <a:t>https://www.instagram.com/p/CFB4JKJnGhA/?igshid=s56u8dk6swgn</a:t>
            </a:r>
            <a:endParaRPr lang="ru-RU" sz="2000" dirty="0"/>
          </a:p>
          <a:p>
            <a:endParaRPr lang="ru-RU" sz="2000" dirty="0"/>
          </a:p>
          <a:p>
            <a:r>
              <a:rPr lang="en-US" sz="2000" dirty="0">
                <a:hlinkClick r:id="rId4"/>
              </a:rPr>
              <a:t>https://www.instagram.com/p/CI0G7PUrEM1/?igshid=1c956obu74tih</a:t>
            </a:r>
            <a:r>
              <a:rPr lang="en-US" sz="2000" dirty="0"/>
              <a:t> </a:t>
            </a:r>
            <a:br>
              <a:rPr lang="en-US" sz="2000" dirty="0"/>
            </a:br>
            <a:r>
              <a:rPr lang="en-US" sz="2000" dirty="0">
                <a:hlinkClick r:id="rId5"/>
              </a:rPr>
              <a:t>https://skr.su/news/post/147767/</a:t>
            </a:r>
            <a:r>
              <a:rPr lang="en-US" sz="2000" dirty="0"/>
              <a:t> </a:t>
            </a:r>
            <a:br>
              <a:rPr lang="en-US" sz="2000" dirty="0"/>
            </a:br>
            <a:r>
              <a:rPr lang="en-US" sz="2000" dirty="0">
                <a:hlinkClick r:id="rId6"/>
              </a:rPr>
              <a:t>https://vk.com/wall-91923879_314</a:t>
            </a:r>
            <a:r>
              <a:rPr lang="en-US" sz="2000" dirty="0"/>
              <a:t> </a:t>
            </a:r>
            <a:br>
              <a:rPr lang="en-US" sz="2000" dirty="0"/>
            </a:br>
            <a:r>
              <a:rPr lang="en-US" sz="2000" dirty="0">
                <a:hlinkClick r:id="rId7"/>
              </a:rPr>
              <a:t>https://vk.com/club91923879?w=wall-91923879_292%2Fall</a:t>
            </a:r>
            <a:r>
              <a:rPr lang="en-US" sz="2000" dirty="0"/>
              <a:t> </a:t>
            </a:r>
            <a:br>
              <a:rPr lang="en-US" sz="2000" dirty="0"/>
            </a:br>
            <a:r>
              <a:rPr lang="en-US" sz="2000" dirty="0">
                <a:hlinkClick r:id="rId8"/>
              </a:rPr>
              <a:t>https://vk.com/club91923879?w=wall-91923879_230%2Fall</a:t>
            </a:r>
            <a:r>
              <a:rPr lang="en-US" sz="2000" dirty="0"/>
              <a:t> </a:t>
            </a:r>
            <a:br>
              <a:rPr lang="en-US" sz="2000" dirty="0"/>
            </a:br>
            <a:r>
              <a:rPr lang="en-US" sz="2000" dirty="0">
                <a:hlinkClick r:id="rId9"/>
              </a:rPr>
              <a:t>https://www.instagram.com/p/CA9W9V0ICoh/?igshid=10mo82cr8hphf</a:t>
            </a:r>
            <a:r>
              <a:rPr lang="en-US" sz="2000" dirty="0"/>
              <a:t> </a:t>
            </a:r>
            <a:br>
              <a:rPr lang="en-US" dirty="0"/>
            </a:br>
            <a:r>
              <a:rPr lang="en-US" sz="2000" dirty="0">
                <a:hlinkClick r:id="rId10"/>
              </a:rPr>
              <a:t>https://www.instagram.com/p/CBAKIR5oz3W/?igshid=1txgth2qfu6o5</a:t>
            </a:r>
            <a:endParaRPr lang="ru-RU" dirty="0"/>
          </a:p>
        </p:txBody>
      </p:sp>
    </p:spTree>
    <p:extLst>
      <p:ext uri="{BB962C8B-B14F-4D97-AF65-F5344CB8AC3E}">
        <p14:creationId xmlns:p14="http://schemas.microsoft.com/office/powerpoint/2010/main" val="367274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2F9D3B3-2841-4DCB-BBC5-8E6837933880}"/>
              </a:ext>
            </a:extLst>
          </p:cNvPr>
          <p:cNvSpPr>
            <a:spLocks noGrp="1"/>
          </p:cNvSpPr>
          <p:nvPr>
            <p:ph type="title"/>
          </p:nvPr>
        </p:nvSpPr>
        <p:spPr>
          <a:xfrm>
            <a:off x="457200" y="274680"/>
            <a:ext cx="7679094" cy="576361"/>
          </a:xfrm>
        </p:spPr>
        <p:txBody>
          <a:bodyPr/>
          <a:lstStyle/>
          <a:p>
            <a:r>
              <a:rPr lang="ru-RU" dirty="0"/>
              <a:t>Команда проекта</a:t>
            </a:r>
          </a:p>
        </p:txBody>
      </p:sp>
      <p:sp>
        <p:nvSpPr>
          <p:cNvPr id="3" name="Подзаголовок 2">
            <a:extLst>
              <a:ext uri="{FF2B5EF4-FFF2-40B4-BE49-F238E27FC236}">
                <a16:creationId xmlns:a16="http://schemas.microsoft.com/office/drawing/2014/main" id="{58855417-1A6F-496A-80DE-BD8AAAE0DD84}"/>
              </a:ext>
            </a:extLst>
          </p:cNvPr>
          <p:cNvSpPr>
            <a:spLocks noGrp="1"/>
          </p:cNvSpPr>
          <p:nvPr>
            <p:ph type="subTitle"/>
          </p:nvPr>
        </p:nvSpPr>
        <p:spPr>
          <a:xfrm>
            <a:off x="172616" y="991001"/>
            <a:ext cx="8798768" cy="5866999"/>
          </a:xfrm>
        </p:spPr>
        <p:txBody>
          <a:bodyPr numCol="2"/>
          <a:lstStyle/>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Наумова Ирина - руководитель и разработчик проекта, изготовление и реализация сувенирной продукции, запись аудио гида</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Соловьева Светлана отчетность и помощь в разработке проекта </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Гребенкин Игорь Александрович (89241920993) –партнер и спонсор проекта (доставка материалов по точкам, предоставление грузового авто для установки стендов, бетонирование стендов) (волонтер)</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Летов Алексей (89841849610)- дизайн и </a:t>
            </a:r>
            <a:r>
              <a:rPr lang="en-US" sz="1100" kern="150" dirty="0" err="1">
                <a:effectLst/>
                <a:latin typeface="Liberation Serif" panose="02020603050405020304" pitchFamily="18" charset="0"/>
                <a:ea typeface="SimSun" panose="02010600030101010101" pitchFamily="2" charset="-122"/>
                <a:cs typeface="Mangal" panose="02040503050203030202" pitchFamily="18" charset="0"/>
              </a:rPr>
              <a:t>qr</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коды (помощник проекта)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Кузьменко Леонид (89242508700)- создание и ведение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инстаграмм</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страницы (помощник проекта)</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Теплов Виталий (89249956807)- монтаж и установка информационных стендов, доставка материалов по Южно-Курильску (помощник проекта и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Соловьев Владимир - монтаж и установка информационных стендов (помощник проекта и волонтер)</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Исламов Оспан (89244817564) - монтаж и установка информационных стендов  (волонтер)</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a:t>
            </a:r>
          </a:p>
          <a:p>
            <a:pPr marL="0" lvl="0" indent="0">
              <a:spcAft>
                <a:spcPts val="0"/>
              </a:spcAft>
              <a:buNone/>
            </a:pP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Ризнич</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Оксана (89241810693) - Наполнение информационных стендов, создание текстов для аудио гида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Карпова Джамиля (89242840014)- голос аудио гида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Нохрина Наталья - голос аудио гида (89241961366)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Силиенков Роман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звукорежисер</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(89241963506) (Волонтер)</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a:t>
            </a:r>
          </a:p>
          <a:p>
            <a:pPr marL="0" lvl="0" indent="0">
              <a:spcAft>
                <a:spcPts val="0"/>
              </a:spcAft>
              <a:buNone/>
            </a:pP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Фанаскова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Милана (89006689483)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Цибизов Максим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 Волонтер)</a:t>
            </a:r>
          </a:p>
          <a:p>
            <a:pPr marL="0" lvl="0" indent="0">
              <a:spcAft>
                <a:spcPts val="0"/>
              </a:spcAft>
              <a:buNone/>
            </a:pP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Баджанова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Екатерина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подготовка текста для аудио гида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Колесник Валерия (89241964427)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Пантюхина Екатерина (83016320511)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Наумов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Вячелав</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(89006693489)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Буренкова Мария  (89006686599) – </a:t>
            </a:r>
            <a:r>
              <a:rPr lang="ru-RU" sz="1100" kern="150" dirty="0" err="1">
                <a:effectLst/>
                <a:latin typeface="Liberation Serif" panose="02020603050405020304" pitchFamily="18" charset="0"/>
                <a:ea typeface="SimSun" panose="02010600030101010101" pitchFamily="2" charset="-122"/>
                <a:cs typeface="Mangal" panose="02040503050203030202" pitchFamily="18" charset="0"/>
              </a:rPr>
              <a:t>сувенирка</a:t>
            </a: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(Помощь в рекламе, волонтер)</a:t>
            </a:r>
          </a:p>
          <a:p>
            <a:pPr mar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 </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Киселев Андрей (89241960001)- фото материал для страницы инстаграм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Войтович Антон (89147600810) – статьи в газете (волонтер)</a:t>
            </a:r>
          </a:p>
          <a:p>
            <a:pPr marL="0" lvl="0" indent="0">
              <a:spcAft>
                <a:spcPts val="0"/>
              </a:spcAft>
              <a:buNone/>
            </a:pPr>
            <a:r>
              <a:rPr lang="ru-RU" sz="1100" kern="150" dirty="0">
                <a:effectLst/>
                <a:latin typeface="Liberation Serif" panose="02020603050405020304" pitchFamily="18" charset="0"/>
                <a:ea typeface="SimSun" panose="02010600030101010101" pitchFamily="2" charset="-122"/>
                <a:cs typeface="Mangal" panose="02040503050203030202" pitchFamily="18" charset="0"/>
              </a:rPr>
              <a:t>Коростылев Данил (89025753749)  - сми (видео ролики) (Волонтер)</a:t>
            </a:r>
          </a:p>
          <a:p>
            <a:pPr marL="0" indent="0">
              <a:buNone/>
            </a:pPr>
            <a:r>
              <a:rPr lang="ru-RU" sz="1100" dirty="0">
                <a:effectLst/>
                <a:latin typeface="Liberation Serif" panose="02020603050405020304" pitchFamily="18" charset="0"/>
                <a:ea typeface="SimSun" panose="02010600030101010101" pitchFamily="2" charset="-122"/>
                <a:cs typeface="Mangal" panose="02040503050203030202" pitchFamily="18" charset="0"/>
              </a:rPr>
              <a:t>Кузьменко Наталья (89242414826) -  редактирование текстов для соцсетей (волонтер</a:t>
            </a:r>
            <a:r>
              <a:rPr lang="ru-RU" sz="1800" dirty="0">
                <a:effectLst/>
                <a:latin typeface="Liberation Serif" panose="02020603050405020304" pitchFamily="18" charset="0"/>
                <a:ea typeface="SimSun" panose="02010600030101010101" pitchFamily="2" charset="-122"/>
                <a:cs typeface="Mangal" panose="02040503050203030202" pitchFamily="18" charset="0"/>
              </a:rPr>
              <a:t>)</a:t>
            </a:r>
            <a:endParaRPr lang="ru-RU" sz="300" dirty="0"/>
          </a:p>
        </p:txBody>
      </p:sp>
    </p:spTree>
    <p:extLst>
      <p:ext uri="{BB962C8B-B14F-4D97-AF65-F5344CB8AC3E}">
        <p14:creationId xmlns:p14="http://schemas.microsoft.com/office/powerpoint/2010/main" val="4261279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TextShape 1"/>
          <p:cNvSpPr txBox="1"/>
          <p:nvPr/>
        </p:nvSpPr>
        <p:spPr>
          <a:xfrm>
            <a:off x="457200" y="1481400"/>
            <a:ext cx="8229240" cy="4525560"/>
          </a:xfrm>
          <a:prstGeom prst="rect">
            <a:avLst/>
          </a:prstGeom>
          <a:noFill/>
          <a:ln>
            <a:noFill/>
          </a:ln>
        </p:spPr>
        <p:txBody>
          <a:bodyPr lIns="90000" tIns="45000" rIns="90000" bIns="45000">
            <a:normAutofit fontScale="93500" lnSpcReduction="10000"/>
          </a:bodyPr>
          <a:lstStyle/>
          <a:p>
            <a:pPr marL="365760" indent="-255600">
              <a:lnSpc>
                <a:spcPct val="100000"/>
              </a:lnSpc>
              <a:spcBef>
                <a:spcPts val="400"/>
              </a:spcBef>
            </a:pPr>
            <a:r>
              <a:rPr lang="ru-RU" sz="2700" b="0" strike="noStrike" spc="-1">
                <a:solidFill>
                  <a:srgbClr val="000000"/>
                </a:solidFill>
                <a:latin typeface="Lucida Sans Unicode"/>
              </a:rPr>
              <a:t>   ЗВУК-это проект, нацеленный на развитие туризма. Создание легких пеших маршрутов, которые откроют туристам всю диковинную природу и прекрасные виды о. Кунашир. Мы хотим помочь туристам увидеть красоту нашего острова, не тратя на это часы в дороге или крупную сумму денег для аренды спец техники. Благодаря нашему проекту места, откуда открываются прекрасные виды, станут облагорожеными, безопасными и доступными для посещения в любое время и для любого возраста.</a:t>
            </a:r>
          </a:p>
        </p:txBody>
      </p:sp>
      <p:sp>
        <p:nvSpPr>
          <p:cNvPr id="102" name="TextShape 2"/>
          <p:cNvSpPr txBox="1"/>
          <p:nvPr/>
        </p:nvSpPr>
        <p:spPr>
          <a:xfrm>
            <a:off x="457200" y="274680"/>
            <a:ext cx="8229240" cy="1142640"/>
          </a:xfrm>
          <a:prstGeom prst="rect">
            <a:avLst/>
          </a:prstGeom>
          <a:noFill/>
          <a:ln>
            <a:noFill/>
          </a:ln>
        </p:spPr>
        <p:txBody>
          <a:bodyPr lIns="90000" tIns="45000" rIns="90000" bIns="45000" anchor="ctr">
            <a:normAutofit fontScale="89500" lnSpcReduction="10000"/>
          </a:bodyPr>
          <a:lstStyle/>
          <a:p>
            <a:pPr algn="ctr">
              <a:lnSpc>
                <a:spcPct val="100000"/>
              </a:lnSpc>
            </a:pPr>
            <a:r>
              <a:rPr lang="ru-RU" sz="4100" b="1" strike="noStrike" spc="-1">
                <a:solidFill>
                  <a:srgbClr val="464646"/>
                </a:solidFill>
                <a:latin typeface="Lucida Sans Unicode"/>
              </a:rPr>
              <a:t>Актуальность и Социальная значимость</a:t>
            </a:r>
            <a:endParaRPr lang="ru-RU" sz="4100" b="0" strike="noStrike" spc="-1">
              <a:solidFill>
                <a:srgbClr val="000000"/>
              </a:solidFill>
              <a:latin typeface="Lucida Sans Unicod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a:extLst>
              <a:ext uri="{FF2B5EF4-FFF2-40B4-BE49-F238E27FC236}">
                <a16:creationId xmlns:a16="http://schemas.microsoft.com/office/drawing/2014/main" id="{AAF2152B-1633-4838-98E9-D7BA91420EED}"/>
              </a:ext>
            </a:extLst>
          </p:cNvPr>
          <p:cNvSpPr>
            <a:spLocks noGrp="1"/>
          </p:cNvSpPr>
          <p:nvPr>
            <p:ph type="subTitle"/>
          </p:nvPr>
        </p:nvSpPr>
        <p:spPr/>
        <p:txBody>
          <a:bodyPr/>
          <a:lstStyle/>
          <a:p>
            <a:pPr marL="0" lvl="0" indent="0" eaLnBrk="0" fontAlgn="base" hangingPunct="0">
              <a:lnSpc>
                <a:spcPct val="100000"/>
              </a:lnSpc>
              <a:spcBef>
                <a:spcPct val="0"/>
              </a:spcBef>
              <a:spcAft>
                <a:spcPct val="0"/>
              </a:spcAft>
              <a:buNone/>
            </a:pPr>
            <a:endParaRPr lang="ru-RU" altLang="ru-RU" dirty="0">
              <a:solidFill>
                <a:srgbClr val="906D3B"/>
              </a:solidFill>
              <a:latin typeface="Arial" panose="020B0604020202020204" pitchFamily="34" charset="0"/>
            </a:endParaRPr>
          </a:p>
          <a:p>
            <a:endParaRPr lang="ru-RU" dirty="0"/>
          </a:p>
        </p:txBody>
      </p:sp>
      <p:sp>
        <p:nvSpPr>
          <p:cNvPr id="4" name="Rectangle 1">
            <a:extLst>
              <a:ext uri="{FF2B5EF4-FFF2-40B4-BE49-F238E27FC236}">
                <a16:creationId xmlns:a16="http://schemas.microsoft.com/office/drawing/2014/main" id="{22C3EC89-5FD9-4F1A-BB27-3F96A2F9B37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rgbClr val="906D3B"/>
                </a:solidFill>
                <a:effectLst/>
                <a:latin typeface="Arial" panose="020B0604020202020204" pitchFamily="34" charset="0"/>
              </a:rPr>
              <a:t>Цель №1: </a:t>
            </a:r>
            <a:endParaRPr kumimoji="0" lang="ru-RU" altLang="ru-RU"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altLang="ru-RU" sz="1800" b="0" i="0" u="none" strike="noStrike" cap="none" normalizeH="0" baseline="0">
                <a:ln>
                  <a:noFill/>
                </a:ln>
                <a:solidFill>
                  <a:srgbClr val="333333"/>
                </a:solidFill>
                <a:effectLst/>
                <a:latin typeface="Arial" panose="020B0604020202020204" pitchFamily="34" charset="0"/>
              </a:rPr>
              <a:t>Развитие и популяризация познавательного туризма на острове Кунашир </a:t>
            </a:r>
            <a:endParaRPr kumimoji="0" lang="ru-RU" altLang="ru-RU" sz="1800" b="0" i="0" u="none" strike="noStrike" cap="none" normalizeH="0" baseline="0">
              <a:ln>
                <a:noFill/>
              </a:ln>
              <a:solidFill>
                <a:schemeClr val="tx1"/>
              </a:solidFill>
              <a:effectLst/>
              <a:latin typeface="Arial" panose="020B0604020202020204" pitchFamily="34" charset="0"/>
            </a:endParaRPr>
          </a:p>
        </p:txBody>
      </p:sp>
      <p:sp>
        <p:nvSpPr>
          <p:cNvPr id="5" name="Rectangle 2">
            <a:extLst>
              <a:ext uri="{FF2B5EF4-FFF2-40B4-BE49-F238E27FC236}">
                <a16:creationId xmlns:a16="http://schemas.microsoft.com/office/drawing/2014/main" id="{495505CC-0166-42D1-A034-FB10D754E593}"/>
              </a:ext>
            </a:extLst>
          </p:cNvPr>
          <p:cNvSpPr>
            <a:spLocks noChangeArrowheads="1"/>
          </p:cNvSpPr>
          <p:nvPr/>
        </p:nvSpPr>
        <p:spPr bwMode="auto">
          <a:xfrm>
            <a:off x="0" y="457200"/>
            <a:ext cx="9144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8" name="TextBox 7">
            <a:extLst>
              <a:ext uri="{FF2B5EF4-FFF2-40B4-BE49-F238E27FC236}">
                <a16:creationId xmlns:a16="http://schemas.microsoft.com/office/drawing/2014/main" id="{2067BA35-1227-4B2C-9786-EF67D9099035}"/>
              </a:ext>
            </a:extLst>
          </p:cNvPr>
          <p:cNvSpPr txBox="1"/>
          <p:nvPr/>
        </p:nvSpPr>
        <p:spPr>
          <a:xfrm>
            <a:off x="177101" y="742587"/>
            <a:ext cx="8789437" cy="5262979"/>
          </a:xfrm>
          <a:prstGeom prst="rect">
            <a:avLst/>
          </a:prstGeom>
          <a:noFill/>
        </p:spPr>
        <p:txBody>
          <a:bodyPr wrap="square">
            <a:spAutoFit/>
          </a:bodyPr>
          <a:lstStyle/>
          <a:p>
            <a:r>
              <a:rPr lang="ru-RU" sz="1400" dirty="0">
                <a:solidFill>
                  <a:srgbClr val="906D3B"/>
                </a:solidFill>
                <a:effectLst/>
              </a:rPr>
              <a:t>Задача №1: </a:t>
            </a:r>
          </a:p>
          <a:p>
            <a:r>
              <a:rPr lang="ru-RU" sz="1400" dirty="0">
                <a:solidFill>
                  <a:srgbClr val="333333"/>
                </a:solidFill>
                <a:effectLst/>
              </a:rPr>
              <a:t>Разработка макетов для информационных стендов</a:t>
            </a:r>
          </a:p>
          <a:p>
            <a:r>
              <a:rPr lang="ru-RU" sz="1400" dirty="0">
                <a:solidFill>
                  <a:srgbClr val="906D3B"/>
                </a:solidFill>
                <a:effectLst/>
              </a:rPr>
              <a:t>Задача №2: </a:t>
            </a:r>
          </a:p>
          <a:p>
            <a:r>
              <a:rPr lang="ru-RU" sz="1400" dirty="0">
                <a:solidFill>
                  <a:srgbClr val="333333"/>
                </a:solidFill>
                <a:effectLst/>
              </a:rPr>
              <a:t>Заказ и изготовление информационных стендов, скамеек, мусорных урн</a:t>
            </a:r>
          </a:p>
          <a:p>
            <a:r>
              <a:rPr lang="ru-RU" sz="1400" dirty="0">
                <a:solidFill>
                  <a:srgbClr val="906D3B"/>
                </a:solidFill>
                <a:effectLst/>
              </a:rPr>
              <a:t>Задача №3: </a:t>
            </a:r>
          </a:p>
          <a:p>
            <a:r>
              <a:rPr lang="ru-RU" sz="1400" dirty="0">
                <a:solidFill>
                  <a:srgbClr val="333333"/>
                </a:solidFill>
                <a:effectLst/>
              </a:rPr>
              <a:t>Разработка туристических легкодоступных пеших маршрутов </a:t>
            </a:r>
          </a:p>
          <a:p>
            <a:r>
              <a:rPr lang="ru-RU" sz="1400" dirty="0">
                <a:solidFill>
                  <a:srgbClr val="906D3B"/>
                </a:solidFill>
                <a:effectLst/>
              </a:rPr>
              <a:t>Задача №4: </a:t>
            </a:r>
          </a:p>
          <a:p>
            <a:r>
              <a:rPr lang="ru-RU" sz="1400" dirty="0">
                <a:solidFill>
                  <a:srgbClr val="333333"/>
                </a:solidFill>
                <a:effectLst/>
              </a:rPr>
              <a:t>Создание сувенирной продукцию для жителей и гостей острова Кунашир</a:t>
            </a:r>
          </a:p>
          <a:p>
            <a:r>
              <a:rPr lang="ru-RU" sz="1400" dirty="0">
                <a:solidFill>
                  <a:srgbClr val="906D3B"/>
                </a:solidFill>
                <a:effectLst/>
              </a:rPr>
              <a:t>Задача №5: </a:t>
            </a:r>
          </a:p>
          <a:p>
            <a:r>
              <a:rPr lang="ru-RU" sz="1400" dirty="0">
                <a:solidFill>
                  <a:srgbClr val="333333"/>
                </a:solidFill>
                <a:effectLst/>
              </a:rPr>
              <a:t>Установка информационных стендов, скамеек, мусорных урн</a:t>
            </a:r>
          </a:p>
          <a:p>
            <a:r>
              <a:rPr lang="ru-RU" sz="1400" dirty="0">
                <a:solidFill>
                  <a:srgbClr val="906D3B"/>
                </a:solidFill>
                <a:effectLst/>
              </a:rPr>
              <a:t>Задача №6: </a:t>
            </a:r>
          </a:p>
          <a:p>
            <a:r>
              <a:rPr lang="ru-RU" sz="1400" dirty="0">
                <a:solidFill>
                  <a:srgbClr val="333333"/>
                </a:solidFill>
                <a:effectLst/>
              </a:rPr>
              <a:t>Заказ и изготовление печатной продукции</a:t>
            </a:r>
          </a:p>
          <a:p>
            <a:r>
              <a:rPr lang="ru-RU" sz="1400" dirty="0">
                <a:solidFill>
                  <a:srgbClr val="906D3B"/>
                </a:solidFill>
                <a:effectLst/>
              </a:rPr>
              <a:t>Задача №7: </a:t>
            </a:r>
          </a:p>
          <a:p>
            <a:r>
              <a:rPr lang="ru-RU" sz="1400" dirty="0">
                <a:solidFill>
                  <a:srgbClr val="333333"/>
                </a:solidFill>
                <a:effectLst/>
              </a:rPr>
              <a:t>Осуществление записи голоса на аудио-гид, заполнение информацией QR кодов</a:t>
            </a:r>
          </a:p>
          <a:p>
            <a:r>
              <a:rPr lang="ru-RU" sz="1400" dirty="0">
                <a:solidFill>
                  <a:srgbClr val="906D3B"/>
                </a:solidFill>
                <a:effectLst/>
              </a:rPr>
              <a:t>Задача №8: </a:t>
            </a:r>
          </a:p>
          <a:p>
            <a:r>
              <a:rPr lang="ru-RU" sz="1400" dirty="0">
                <a:solidFill>
                  <a:srgbClr val="333333"/>
                </a:solidFill>
                <a:effectLst/>
              </a:rPr>
              <a:t>Освещение в СМИ всех этапов реализации проекта "ЗВУК"</a:t>
            </a:r>
          </a:p>
          <a:p>
            <a:r>
              <a:rPr lang="ru-RU" sz="1400" dirty="0">
                <a:solidFill>
                  <a:srgbClr val="906D3B"/>
                </a:solidFill>
                <a:effectLst/>
              </a:rPr>
              <a:t>Задача №9: </a:t>
            </a:r>
          </a:p>
          <a:p>
            <a:r>
              <a:rPr lang="ru-RU" sz="1400" dirty="0">
                <a:solidFill>
                  <a:srgbClr val="333333"/>
                </a:solidFill>
                <a:effectLst/>
              </a:rPr>
              <a:t>Торжественное открытие туристических маршрутов и информационных стендов, разработанных по проекту "ЗВУК"</a:t>
            </a:r>
          </a:p>
          <a:p>
            <a:r>
              <a:rPr lang="ru-RU" sz="1400" dirty="0">
                <a:solidFill>
                  <a:srgbClr val="906D3B"/>
                </a:solidFill>
                <a:effectLst/>
              </a:rPr>
              <a:t>Задача №10: </a:t>
            </a:r>
          </a:p>
          <a:p>
            <a:r>
              <a:rPr lang="ru-RU" sz="1400" dirty="0">
                <a:solidFill>
                  <a:srgbClr val="333333"/>
                </a:solidFill>
                <a:effectLst/>
              </a:rPr>
              <a:t>Реализация сувенирной продукцию среди жителей и гостей острова Кунашир</a:t>
            </a:r>
          </a:p>
          <a:p>
            <a:r>
              <a:rPr lang="ru-RU" sz="1400" dirty="0">
                <a:solidFill>
                  <a:srgbClr val="906D3B"/>
                </a:solidFill>
                <a:effectLst/>
              </a:rPr>
              <a:t>Задача №11: </a:t>
            </a:r>
          </a:p>
          <a:p>
            <a:r>
              <a:rPr lang="ru-RU" sz="1400" dirty="0">
                <a:solidFill>
                  <a:srgbClr val="333333"/>
                </a:solidFill>
                <a:effectLst/>
              </a:rPr>
              <a:t>Доставка всех необходимых материалов для реализации проекта "ЗВУК" с г. Владивосток до </a:t>
            </a:r>
            <a:r>
              <a:rPr lang="ru-RU" sz="1400" dirty="0" err="1">
                <a:solidFill>
                  <a:srgbClr val="333333"/>
                </a:solidFill>
                <a:effectLst/>
              </a:rPr>
              <a:t>пгт</a:t>
            </a:r>
            <a:r>
              <a:rPr lang="ru-RU" sz="1400" dirty="0">
                <a:solidFill>
                  <a:srgbClr val="333333"/>
                </a:solidFill>
                <a:effectLst/>
              </a:rPr>
              <a:t>. Южно-Курильск</a:t>
            </a:r>
          </a:p>
        </p:txBody>
      </p:sp>
    </p:spTree>
    <p:extLst>
      <p:ext uri="{BB962C8B-B14F-4D97-AF65-F5344CB8AC3E}">
        <p14:creationId xmlns:p14="http://schemas.microsoft.com/office/powerpoint/2010/main" val="31816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TextShape 1"/>
          <p:cNvSpPr txBox="1"/>
          <p:nvPr/>
        </p:nvSpPr>
        <p:spPr>
          <a:xfrm>
            <a:off x="457200" y="1481400"/>
            <a:ext cx="8229240" cy="4525560"/>
          </a:xfrm>
          <a:prstGeom prst="rect">
            <a:avLst/>
          </a:prstGeom>
          <a:noFill/>
          <a:ln>
            <a:noFill/>
          </a:ln>
        </p:spPr>
        <p:txBody>
          <a:bodyPr lIns="90000" tIns="45000" rIns="90000" bIns="45000">
            <a:normAutofit fontScale="95500"/>
          </a:bodyPr>
          <a:lstStyle/>
          <a:p>
            <a:pPr marL="365760" indent="-255600">
              <a:lnSpc>
                <a:spcPct val="100000"/>
              </a:lnSpc>
              <a:spcBef>
                <a:spcPts val="400"/>
              </a:spcBef>
            </a:pPr>
            <a:endParaRPr lang="ru-RU" sz="2700" b="0" strike="noStrike" spc="-1">
              <a:solidFill>
                <a:srgbClr val="000000"/>
              </a:solidFill>
              <a:latin typeface="Lucida Sans Unicode"/>
            </a:endParaRPr>
          </a:p>
          <a:p>
            <a:pPr marL="365760" indent="-255600">
              <a:lnSpc>
                <a:spcPct val="100000"/>
              </a:lnSpc>
              <a:spcBef>
                <a:spcPts val="400"/>
              </a:spcBef>
              <a:buClr>
                <a:srgbClr val="2DA2BF"/>
              </a:buClr>
              <a:buSzPct val="68000"/>
              <a:buFont typeface="Wingdings" charset="2"/>
              <a:buChar char=""/>
            </a:pPr>
            <a:r>
              <a:rPr lang="ru-RU" sz="2700" b="0" strike="noStrike" spc="-1">
                <a:solidFill>
                  <a:srgbClr val="000000"/>
                </a:solidFill>
                <a:latin typeface="Lucida Sans Unicode"/>
              </a:rPr>
              <a:t>Каждый из трёх разработанных маршрутов имеют свои оригинальные особенности и </a:t>
            </a:r>
            <a:r>
              <a:rPr lang="ru-RU" sz="2700" b="1" strike="noStrike" spc="-1">
                <a:solidFill>
                  <a:srgbClr val="0070C0"/>
                </a:solidFill>
                <a:latin typeface="Lucida Sans Unicode"/>
              </a:rPr>
              <a:t>аудио гид</a:t>
            </a:r>
            <a:r>
              <a:rPr lang="ru-RU" sz="2700" b="0" strike="noStrike" spc="-1">
                <a:solidFill>
                  <a:srgbClr val="000000"/>
                </a:solidFill>
                <a:latin typeface="Lucida Sans Unicode"/>
              </a:rPr>
              <a:t>. На каждом стенде изображен  </a:t>
            </a:r>
            <a:r>
              <a:rPr lang="en-US" sz="2700" b="0" strike="noStrike" spc="-1">
                <a:solidFill>
                  <a:srgbClr val="000000"/>
                </a:solidFill>
                <a:latin typeface="Lucida Sans Unicode"/>
              </a:rPr>
              <a:t>QR</a:t>
            </a:r>
            <a:r>
              <a:rPr lang="ru-RU" sz="2700" b="0" strike="noStrike" spc="-1">
                <a:solidFill>
                  <a:srgbClr val="000000"/>
                </a:solidFill>
                <a:latin typeface="Lucida Sans Unicode"/>
              </a:rPr>
              <a:t> код, благодаря которому в телефоне будет воспроизводиться звук с интересной информацией и подсказками «как дойти до следующей точки».</a:t>
            </a:r>
          </a:p>
          <a:p>
            <a:pPr marL="365760" indent="-255600">
              <a:lnSpc>
                <a:spcPct val="100000"/>
              </a:lnSpc>
              <a:spcBef>
                <a:spcPts val="400"/>
              </a:spcBef>
              <a:buClr>
                <a:srgbClr val="2DA2BF"/>
              </a:buClr>
              <a:buSzPct val="68000"/>
              <a:buFont typeface="Wingdings" charset="2"/>
              <a:buChar char=""/>
            </a:pPr>
            <a:r>
              <a:rPr lang="ru-RU" sz="2700" b="0" strike="noStrike" spc="-1">
                <a:solidFill>
                  <a:srgbClr val="000000"/>
                </a:solidFill>
                <a:latin typeface="Lucida Sans Unicode"/>
              </a:rPr>
              <a:t>Использованы элементы </a:t>
            </a:r>
            <a:r>
              <a:rPr lang="ru-RU" sz="2700" b="0" strike="noStrike" spc="-1">
                <a:solidFill>
                  <a:srgbClr val="0070C0"/>
                </a:solidFill>
                <a:latin typeface="Lucida Sans Unicode"/>
              </a:rPr>
              <a:t>КВЕСТА</a:t>
            </a:r>
            <a:r>
              <a:rPr lang="ru-RU" sz="2700" b="0" strike="noStrike" spc="-1">
                <a:solidFill>
                  <a:srgbClr val="000000"/>
                </a:solidFill>
                <a:latin typeface="Lucida Sans Unicode"/>
              </a:rPr>
              <a:t>.</a:t>
            </a:r>
          </a:p>
          <a:p>
            <a:pPr marL="365760" indent="-255600">
              <a:lnSpc>
                <a:spcPct val="100000"/>
              </a:lnSpc>
              <a:spcBef>
                <a:spcPts val="400"/>
              </a:spcBef>
              <a:buClr>
                <a:srgbClr val="2DA2BF"/>
              </a:buClr>
              <a:buSzPct val="68000"/>
              <a:buFont typeface="Wingdings" charset="2"/>
              <a:buChar char=""/>
            </a:pPr>
            <a:r>
              <a:rPr lang="ru-RU" sz="2700" b="0" strike="noStrike" spc="-1">
                <a:solidFill>
                  <a:srgbClr val="000000"/>
                </a:solidFill>
                <a:latin typeface="Lucida Sans Unicode"/>
              </a:rPr>
              <a:t>Тайные точки.</a:t>
            </a:r>
          </a:p>
        </p:txBody>
      </p:sp>
      <p:sp>
        <p:nvSpPr>
          <p:cNvPr id="104" name="TextShape 2"/>
          <p:cNvSpPr txBox="1"/>
          <p:nvPr/>
        </p:nvSpPr>
        <p:spPr>
          <a:xfrm>
            <a:off x="457200" y="274680"/>
            <a:ext cx="8229240" cy="1142640"/>
          </a:xfrm>
          <a:prstGeom prst="rect">
            <a:avLst/>
          </a:prstGeom>
          <a:noFill/>
          <a:ln>
            <a:noFill/>
          </a:ln>
        </p:spPr>
        <p:txBody>
          <a:bodyPr lIns="90000" tIns="45000" rIns="90000" bIns="45000" anchor="ctr">
            <a:noAutofit/>
          </a:bodyPr>
          <a:lstStyle/>
          <a:p>
            <a:pPr algn="ctr">
              <a:lnSpc>
                <a:spcPct val="100000"/>
              </a:lnSpc>
            </a:pPr>
            <a:r>
              <a:rPr lang="ru-RU" sz="4100" b="1" strike="noStrike" spc="-1">
                <a:solidFill>
                  <a:srgbClr val="464646"/>
                </a:solidFill>
                <a:latin typeface="Lucida Sans Unicode"/>
              </a:rPr>
              <a:t>Современные подходы</a:t>
            </a:r>
            <a:endParaRPr lang="ru-RU" sz="4100" b="0" strike="noStrike" spc="-1">
              <a:solidFill>
                <a:srgbClr val="000000"/>
              </a:solidFill>
              <a:latin typeface="Lucida Sans Unicode"/>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TextShape 1"/>
          <p:cNvSpPr txBox="1"/>
          <p:nvPr/>
        </p:nvSpPr>
        <p:spPr>
          <a:xfrm>
            <a:off x="3500280" y="714240"/>
            <a:ext cx="5500440" cy="3977280"/>
          </a:xfrm>
          <a:prstGeom prst="rect">
            <a:avLst/>
          </a:prstGeom>
          <a:noFill/>
          <a:ln>
            <a:noFill/>
          </a:ln>
        </p:spPr>
        <p:txBody>
          <a:bodyPr lIns="90000" tIns="45000" rIns="90000" bIns="45000">
            <a:noAutofit/>
          </a:bodyPr>
          <a:lstStyle/>
          <a:p>
            <a:pPr marL="365760" indent="-255600" algn="ctr">
              <a:lnSpc>
                <a:spcPct val="100000"/>
              </a:lnSpc>
              <a:spcBef>
                <a:spcPts val="400"/>
              </a:spcBef>
            </a:pPr>
            <a:r>
              <a:rPr lang="ru-RU" sz="1800" b="0" strike="noStrike" spc="-1">
                <a:solidFill>
                  <a:srgbClr val="000000"/>
                </a:solidFill>
                <a:latin typeface="Lucida Sans Unicode"/>
              </a:rPr>
              <a:t>Для того чтобы память у туристов о нашем острове осталась не только на снимках фотокамер, мы подготовили сувенирную продукцию. Благодаря реализации проекта «Эковеловыезд» в 2018 г. за счет средств Фонда Президентских грантов в прошлом году участники ЮКМОО «КМИ» научились декорировать и изготавливать сувениры своими руками, этот навык мы и использовали для создания сувениров в этом году.</a:t>
            </a:r>
          </a:p>
        </p:txBody>
      </p:sp>
      <p:pic>
        <p:nvPicPr>
          <p:cNvPr id="106" name="Picture 2" descr="C:\Users\RDK\Desktop\Наумова личное\звук\index.jpg"/>
          <p:cNvPicPr/>
          <p:nvPr/>
        </p:nvPicPr>
        <p:blipFill>
          <a:blip r:embed="rId2"/>
          <a:srcRect l="10468" t="4651" r="26745" b="6978"/>
          <a:stretch/>
        </p:blipFill>
        <p:spPr>
          <a:xfrm rot="16200000">
            <a:off x="90000" y="338400"/>
            <a:ext cx="3248280" cy="3428640"/>
          </a:xfrm>
          <a:prstGeom prst="rect">
            <a:avLst/>
          </a:prstGeom>
          <a:ln>
            <a:noFill/>
          </a:ln>
          <a:effectLst>
            <a:softEdge rad="112500"/>
          </a:effectLst>
        </p:spPr>
      </p:pic>
      <p:pic>
        <p:nvPicPr>
          <p:cNvPr id="107" name="Picture 4" descr="C:\Users\RDK\Desktop\Наумова личное\звук\аип.jpg"/>
          <p:cNvPicPr/>
          <p:nvPr/>
        </p:nvPicPr>
        <p:blipFill>
          <a:blip r:embed="rId3"/>
          <a:srcRect l="17392" t="32651" r="26088" b="15181"/>
          <a:stretch/>
        </p:blipFill>
        <p:spPr>
          <a:xfrm>
            <a:off x="6643800" y="3780720"/>
            <a:ext cx="2499840" cy="3076920"/>
          </a:xfrm>
          <a:prstGeom prst="rect">
            <a:avLst/>
          </a:prstGeom>
          <a:ln>
            <a:noFill/>
          </a:ln>
          <a:effectLst>
            <a:softEdge rad="112500"/>
          </a:effectLst>
        </p:spPr>
      </p:pic>
      <p:pic>
        <p:nvPicPr>
          <p:cNvPr id="108" name="Picture 2" descr="C:\Users\RDK\Desktop\Наумова личное\звук\а.jpg"/>
          <p:cNvPicPr/>
          <p:nvPr/>
        </p:nvPicPr>
        <p:blipFill>
          <a:blip r:embed="rId4"/>
          <a:stretch/>
        </p:blipFill>
        <p:spPr>
          <a:xfrm rot="20742600">
            <a:off x="238680" y="3989880"/>
            <a:ext cx="3098880" cy="2324160"/>
          </a:xfrm>
          <a:prstGeom prst="rect">
            <a:avLst/>
          </a:prstGeom>
          <a:ln>
            <a:noFill/>
          </a:ln>
          <a:effectLst>
            <a:softEdge rad="112500"/>
          </a:effectLst>
        </p:spPr>
      </p:pic>
      <p:pic>
        <p:nvPicPr>
          <p:cNvPr id="109" name="Picture 6"/>
          <p:cNvPicPr/>
          <p:nvPr/>
        </p:nvPicPr>
        <p:blipFill>
          <a:blip r:embed="rId5"/>
          <a:srcRect l="26113" t="21149" r="15509"/>
          <a:stretch/>
        </p:blipFill>
        <p:spPr>
          <a:xfrm>
            <a:off x="3500280" y="4214880"/>
            <a:ext cx="3071520" cy="2382120"/>
          </a:xfrm>
          <a:prstGeom prst="rect">
            <a:avLst/>
          </a:prstGeom>
          <a:ln>
            <a:noFill/>
          </a:ln>
          <a:effectLst>
            <a:softEdge rad="112500"/>
          </a:effectLst>
        </p:spPr>
      </p:pic>
      <p:sp>
        <p:nvSpPr>
          <p:cNvPr id="110" name="CustomShape 2"/>
          <p:cNvSpPr/>
          <p:nvPr/>
        </p:nvSpPr>
        <p:spPr>
          <a:xfrm>
            <a:off x="1428840" y="0"/>
            <a:ext cx="6071760" cy="6541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3700" b="1" strike="noStrike" spc="-1">
                <a:solidFill>
                  <a:srgbClr val="464646"/>
                </a:solidFill>
                <a:latin typeface="Lucida Sans Unicode"/>
              </a:rPr>
              <a:t>Вовлеченность в проект</a:t>
            </a:r>
            <a:endParaRPr lang="ru-RU" sz="3700" b="0" strike="noStrike" spc="-1">
              <a:latin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TextShape 1"/>
          <p:cNvSpPr txBox="1"/>
          <p:nvPr/>
        </p:nvSpPr>
        <p:spPr>
          <a:xfrm>
            <a:off x="500040" y="0"/>
            <a:ext cx="8229240" cy="785520"/>
          </a:xfrm>
          <a:prstGeom prst="rect">
            <a:avLst/>
          </a:prstGeom>
          <a:noFill/>
          <a:ln>
            <a:noFill/>
          </a:ln>
        </p:spPr>
        <p:txBody>
          <a:bodyPr lIns="90000" tIns="45000" rIns="90000" bIns="45000" anchor="ctr">
            <a:normAutofit fontScale="95000"/>
          </a:bodyPr>
          <a:lstStyle/>
          <a:p>
            <a:pPr>
              <a:lnSpc>
                <a:spcPct val="100000"/>
              </a:lnSpc>
            </a:pPr>
            <a:r>
              <a:rPr lang="ru-RU" sz="4100" b="1" strike="noStrike" spc="-1">
                <a:solidFill>
                  <a:srgbClr val="464646"/>
                </a:solidFill>
                <a:latin typeface="Lucida Sans Unicode"/>
              </a:rPr>
              <a:t>Количественные результаты </a:t>
            </a:r>
            <a:endParaRPr lang="ru-RU" sz="4100" b="0" strike="noStrike" spc="-1">
              <a:solidFill>
                <a:srgbClr val="000000"/>
              </a:solidFill>
              <a:latin typeface="Lucida Sans Unicode"/>
            </a:endParaRPr>
          </a:p>
        </p:txBody>
      </p:sp>
      <p:pic>
        <p:nvPicPr>
          <p:cNvPr id="112" name="Picture 5" descr="C:\Users\RDK\Desktop\Наумова личное\звук\апе.jpg"/>
          <p:cNvPicPr/>
          <p:nvPr/>
        </p:nvPicPr>
        <p:blipFill>
          <a:blip r:embed="rId2"/>
          <a:srcRect t="44177" r="78701" b="43777"/>
          <a:stretch/>
        </p:blipFill>
        <p:spPr>
          <a:xfrm>
            <a:off x="285840" y="714240"/>
            <a:ext cx="3814920" cy="1785600"/>
          </a:xfrm>
          <a:prstGeom prst="rect">
            <a:avLst/>
          </a:prstGeom>
          <a:ln>
            <a:noFill/>
          </a:ln>
          <a:effectLst>
            <a:softEdge rad="112500"/>
          </a:effectLst>
        </p:spPr>
      </p:pic>
      <p:pic>
        <p:nvPicPr>
          <p:cNvPr id="113" name="Picture 5" descr="C:\Users\RDK\Desktop\Наумова личное\звук\апе.jpg"/>
          <p:cNvPicPr/>
          <p:nvPr/>
        </p:nvPicPr>
        <p:blipFill>
          <a:blip r:embed="rId2"/>
          <a:srcRect t="88728" r="78519"/>
          <a:stretch/>
        </p:blipFill>
        <p:spPr>
          <a:xfrm>
            <a:off x="5189400" y="3571920"/>
            <a:ext cx="3766680" cy="3071520"/>
          </a:xfrm>
          <a:prstGeom prst="rect">
            <a:avLst/>
          </a:prstGeom>
          <a:ln>
            <a:noFill/>
          </a:ln>
          <a:effectLst>
            <a:softEdge rad="112500"/>
          </a:effectLst>
        </p:spPr>
      </p:pic>
      <p:sp>
        <p:nvSpPr>
          <p:cNvPr id="114" name="CustomShape 2"/>
          <p:cNvSpPr/>
          <p:nvPr/>
        </p:nvSpPr>
        <p:spPr>
          <a:xfrm>
            <a:off x="4214880" y="714240"/>
            <a:ext cx="4928760" cy="2559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ru-RU" sz="1800" b="0" strike="noStrike" spc="-1">
                <a:solidFill>
                  <a:srgbClr val="000000"/>
                </a:solidFill>
                <a:latin typeface="Lucida Sans Unicode"/>
              </a:rPr>
              <a:t>Разработаны </a:t>
            </a:r>
            <a:r>
              <a:rPr lang="ru-RU" sz="1800" b="1" strike="noStrike" spc="-1">
                <a:solidFill>
                  <a:srgbClr val="0070C0"/>
                </a:solidFill>
                <a:latin typeface="Lucida Sans Unicode"/>
              </a:rPr>
              <a:t>3</a:t>
            </a:r>
            <a:r>
              <a:rPr lang="ru-RU" sz="1800" b="0" strike="noStrike" spc="-1">
                <a:solidFill>
                  <a:srgbClr val="000000"/>
                </a:solidFill>
                <a:latin typeface="Lucida Sans Unicode"/>
              </a:rPr>
              <a:t> пеших туристических маршрута</a:t>
            </a:r>
            <a:endParaRPr lang="ru-RU" sz="1800" b="0" strike="noStrike" spc="-1">
              <a:latin typeface="Arial"/>
            </a:endParaRPr>
          </a:p>
          <a:p>
            <a:pPr>
              <a:lnSpc>
                <a:spcPct val="100000"/>
              </a:lnSpc>
            </a:pPr>
            <a:r>
              <a:rPr lang="ru-RU" sz="1800" b="0" strike="noStrike" spc="-1">
                <a:solidFill>
                  <a:srgbClr val="000000"/>
                </a:solidFill>
                <a:latin typeface="Lucida Sans Unicode"/>
              </a:rPr>
              <a:t>Установлены:</a:t>
            </a:r>
            <a:endParaRPr lang="ru-RU" sz="1800" b="0" strike="noStrike" spc="-1">
              <a:latin typeface="Arial"/>
            </a:endParaRPr>
          </a:p>
          <a:p>
            <a:pPr>
              <a:lnSpc>
                <a:spcPct val="100000"/>
              </a:lnSpc>
            </a:pPr>
            <a:r>
              <a:rPr lang="ru-RU" sz="1800" b="1" strike="noStrike" spc="-1">
                <a:solidFill>
                  <a:srgbClr val="0070C0"/>
                </a:solidFill>
                <a:latin typeface="Lucida Sans Unicode"/>
              </a:rPr>
              <a:t>3</a:t>
            </a:r>
            <a:r>
              <a:rPr lang="ru-RU" sz="1800" b="0" strike="noStrike" spc="-1">
                <a:solidFill>
                  <a:srgbClr val="000000"/>
                </a:solidFill>
                <a:latin typeface="Lucida Sans Unicode"/>
              </a:rPr>
              <a:t> уличные скамьи</a:t>
            </a:r>
            <a:endParaRPr lang="ru-RU" sz="1800" b="0" strike="noStrike" spc="-1">
              <a:latin typeface="Arial"/>
            </a:endParaRPr>
          </a:p>
          <a:p>
            <a:pPr>
              <a:lnSpc>
                <a:spcPct val="100000"/>
              </a:lnSpc>
            </a:pPr>
            <a:r>
              <a:rPr lang="ru-RU" sz="1800" b="1" strike="noStrike" spc="-1">
                <a:solidFill>
                  <a:srgbClr val="0070C0"/>
                </a:solidFill>
                <a:latin typeface="Lucida Sans Unicode"/>
              </a:rPr>
              <a:t>4</a:t>
            </a:r>
            <a:r>
              <a:rPr lang="ru-RU" sz="1800" b="0" strike="noStrike" spc="-1">
                <a:solidFill>
                  <a:srgbClr val="000000"/>
                </a:solidFill>
                <a:latin typeface="Lucida Sans Unicode"/>
              </a:rPr>
              <a:t> уличные урны</a:t>
            </a:r>
            <a:endParaRPr lang="ru-RU" sz="1800" b="0" strike="noStrike" spc="-1">
              <a:latin typeface="Arial"/>
            </a:endParaRPr>
          </a:p>
          <a:p>
            <a:pPr>
              <a:lnSpc>
                <a:spcPct val="100000"/>
              </a:lnSpc>
            </a:pPr>
            <a:r>
              <a:rPr lang="ru-RU" sz="1800" b="1" strike="noStrike" spc="-1">
                <a:solidFill>
                  <a:srgbClr val="0070C0"/>
                </a:solidFill>
                <a:latin typeface="Lucida Sans Unicode"/>
              </a:rPr>
              <a:t>11</a:t>
            </a:r>
            <a:r>
              <a:rPr lang="ru-RU" sz="1800" b="0" strike="noStrike" spc="-1">
                <a:solidFill>
                  <a:srgbClr val="000000"/>
                </a:solidFill>
                <a:latin typeface="Lucida Sans Unicode"/>
              </a:rPr>
              <a:t> информационных стенда</a:t>
            </a:r>
            <a:endParaRPr lang="ru-RU" sz="1800" b="0" strike="noStrike" spc="-1">
              <a:latin typeface="Arial"/>
            </a:endParaRPr>
          </a:p>
          <a:p>
            <a:pPr>
              <a:lnSpc>
                <a:spcPct val="100000"/>
              </a:lnSpc>
            </a:pPr>
            <a:r>
              <a:rPr lang="ru-RU" sz="1800" b="0" strike="noStrike" spc="-1">
                <a:solidFill>
                  <a:srgbClr val="000000"/>
                </a:solidFill>
                <a:latin typeface="Lucida Sans Unicode"/>
              </a:rPr>
              <a:t>Задействовано </a:t>
            </a:r>
            <a:r>
              <a:rPr lang="ru-RU" sz="1800" b="1" strike="noStrike" spc="-1">
                <a:solidFill>
                  <a:srgbClr val="0070C0"/>
                </a:solidFill>
                <a:latin typeface="Lucida Sans Unicode"/>
              </a:rPr>
              <a:t>200</a:t>
            </a:r>
            <a:r>
              <a:rPr lang="ru-RU" sz="1800" b="0" strike="noStrike" spc="-1">
                <a:solidFill>
                  <a:srgbClr val="000000"/>
                </a:solidFill>
                <a:latin typeface="Lucida Sans Unicode"/>
              </a:rPr>
              <a:t> человек</a:t>
            </a:r>
            <a:endParaRPr lang="ru-RU" sz="1800" b="0" strike="noStrike" spc="-1">
              <a:latin typeface="Arial"/>
            </a:endParaRPr>
          </a:p>
          <a:p>
            <a:pPr>
              <a:lnSpc>
                <a:spcPct val="100000"/>
              </a:lnSpc>
            </a:pPr>
            <a:r>
              <a:rPr lang="ru-RU" sz="1800" b="0" strike="noStrike" spc="-1">
                <a:solidFill>
                  <a:srgbClr val="000000"/>
                </a:solidFill>
                <a:latin typeface="Lucida Sans Unicode"/>
              </a:rPr>
              <a:t>Изготовлено </a:t>
            </a:r>
            <a:r>
              <a:rPr lang="ru-RU" sz="1800" b="1" strike="noStrike" spc="-1">
                <a:solidFill>
                  <a:srgbClr val="0070C0"/>
                </a:solidFill>
                <a:latin typeface="Lucida Sans Unicode"/>
              </a:rPr>
              <a:t>600</a:t>
            </a:r>
            <a:r>
              <a:rPr lang="ru-RU" sz="1800" b="0" strike="noStrike" spc="-1">
                <a:solidFill>
                  <a:srgbClr val="000000"/>
                </a:solidFill>
                <a:latin typeface="Lucida Sans Unicode"/>
              </a:rPr>
              <a:t> единиц сувенирной продукции.</a:t>
            </a:r>
            <a:endParaRPr lang="ru-RU" sz="1800" b="0" strike="noStrike" spc="-1">
              <a:latin typeface="Arial"/>
            </a:endParaRPr>
          </a:p>
        </p:txBody>
      </p:sp>
      <p:pic>
        <p:nvPicPr>
          <p:cNvPr id="115" name="Picture 3" descr="C:\Users\RDK\Desktop\Наумова личное\звук\indexыекпнфк.jpg"/>
          <p:cNvPicPr/>
          <p:nvPr/>
        </p:nvPicPr>
        <p:blipFill>
          <a:blip r:embed="rId3"/>
          <a:stretch/>
        </p:blipFill>
        <p:spPr>
          <a:xfrm>
            <a:off x="285840" y="2421360"/>
            <a:ext cx="3500280" cy="4436280"/>
          </a:xfrm>
          <a:prstGeom prst="rect">
            <a:avLst/>
          </a:prstGeom>
          <a:ln>
            <a:noFill/>
          </a:ln>
          <a:effectLst>
            <a:softEdge rad="112500"/>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Shape 1"/>
          <p:cNvSpPr txBox="1"/>
          <p:nvPr/>
        </p:nvSpPr>
        <p:spPr>
          <a:xfrm>
            <a:off x="457200" y="274680"/>
            <a:ext cx="8229240" cy="1142640"/>
          </a:xfrm>
          <a:prstGeom prst="rect">
            <a:avLst/>
          </a:prstGeom>
          <a:noFill/>
          <a:ln>
            <a:noFill/>
          </a:ln>
        </p:spPr>
        <p:txBody>
          <a:bodyPr lIns="90000" tIns="45000" rIns="90000" bIns="45000" anchor="ctr">
            <a:noAutofit/>
          </a:bodyPr>
          <a:lstStyle/>
          <a:p>
            <a:endParaRPr lang="ru-RU" sz="1800" b="0" strike="noStrike" spc="-1">
              <a:solidFill>
                <a:srgbClr val="000000"/>
              </a:solidFill>
              <a:latin typeface="Lucida Sans Unicode"/>
            </a:endParaRPr>
          </a:p>
        </p:txBody>
      </p:sp>
      <p:pic>
        <p:nvPicPr>
          <p:cNvPr id="117" name="Picture 4" descr="C:\Users\RDK\Desktop\Наумова личное\звук\Звук Таблички\табличка звук_5.png"/>
          <p:cNvPicPr/>
          <p:nvPr/>
        </p:nvPicPr>
        <p:blipFill>
          <a:blip r:embed="rId2"/>
          <a:stretch/>
        </p:blipFill>
        <p:spPr>
          <a:xfrm>
            <a:off x="0" y="0"/>
            <a:ext cx="4476240" cy="3357360"/>
          </a:xfrm>
          <a:prstGeom prst="rect">
            <a:avLst/>
          </a:prstGeom>
          <a:ln>
            <a:noFill/>
          </a:ln>
        </p:spPr>
      </p:pic>
      <p:pic>
        <p:nvPicPr>
          <p:cNvPr id="118" name="Picture 2" descr="C:\Users\RDK\Desktop\Наумова личное\звук\Звук Таблички\табличка звук_11.png"/>
          <p:cNvPicPr/>
          <p:nvPr/>
        </p:nvPicPr>
        <p:blipFill>
          <a:blip r:embed="rId3"/>
          <a:stretch/>
        </p:blipFill>
        <p:spPr>
          <a:xfrm>
            <a:off x="0" y="3433680"/>
            <a:ext cx="4565160" cy="3423960"/>
          </a:xfrm>
          <a:prstGeom prst="rect">
            <a:avLst/>
          </a:prstGeom>
          <a:ln>
            <a:noFill/>
          </a:ln>
        </p:spPr>
      </p:pic>
      <p:pic>
        <p:nvPicPr>
          <p:cNvPr id="119" name="Picture 3" descr="C:\Users\RDK\Desktop\Наумова личное\звук\Звук Таблички\табличка звук_8.png"/>
          <p:cNvPicPr/>
          <p:nvPr/>
        </p:nvPicPr>
        <p:blipFill>
          <a:blip r:embed="rId4"/>
          <a:stretch/>
        </p:blipFill>
        <p:spPr>
          <a:xfrm>
            <a:off x="4650480" y="0"/>
            <a:ext cx="4493160" cy="3369960"/>
          </a:xfrm>
          <a:prstGeom prst="rect">
            <a:avLst/>
          </a:prstGeom>
          <a:ln>
            <a:noFill/>
          </a:ln>
        </p:spPr>
      </p:pic>
      <p:pic>
        <p:nvPicPr>
          <p:cNvPr id="120" name="Picture 4" descr="C:\Users\RDK\Desktop\Наумова личное\звук\Звук Таблички\табличка звук_3.png"/>
          <p:cNvPicPr/>
          <p:nvPr/>
        </p:nvPicPr>
        <p:blipFill>
          <a:blip r:embed="rId5"/>
          <a:stretch/>
        </p:blipFill>
        <p:spPr>
          <a:xfrm>
            <a:off x="4429080" y="3321720"/>
            <a:ext cx="4714560" cy="3535920"/>
          </a:xfrm>
          <a:prstGeom prst="rect">
            <a:avLst/>
          </a:prstGeom>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C08526D4-E183-458E-8F67-CF38FF3164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2"/>
            <a:ext cx="4441370" cy="3523298"/>
          </a:xfrm>
          <a:prstGeom prst="rect">
            <a:avLst/>
          </a:prstGeom>
        </p:spPr>
      </p:pic>
      <p:pic>
        <p:nvPicPr>
          <p:cNvPr id="7" name="Рисунок 6">
            <a:extLst>
              <a:ext uri="{FF2B5EF4-FFF2-40B4-BE49-F238E27FC236}">
                <a16:creationId xmlns:a16="http://schemas.microsoft.com/office/drawing/2014/main" id="{C430161C-5797-4870-A7C6-6908777E4D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370" y="3572"/>
            <a:ext cx="4702629" cy="3523298"/>
          </a:xfrm>
          <a:prstGeom prst="rect">
            <a:avLst/>
          </a:prstGeom>
        </p:spPr>
      </p:pic>
      <p:pic>
        <p:nvPicPr>
          <p:cNvPr id="9" name="Рисунок 8">
            <a:extLst>
              <a:ext uri="{FF2B5EF4-FFF2-40B4-BE49-F238E27FC236}">
                <a16:creationId xmlns:a16="http://schemas.microsoft.com/office/drawing/2014/main" id="{B148BA8B-7F14-4377-8304-754F7DD4C3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26870"/>
            <a:ext cx="4441370" cy="3327558"/>
          </a:xfrm>
          <a:prstGeom prst="rect">
            <a:avLst/>
          </a:prstGeom>
        </p:spPr>
      </p:pic>
      <p:pic>
        <p:nvPicPr>
          <p:cNvPr id="11" name="Рисунок 10">
            <a:extLst>
              <a:ext uri="{FF2B5EF4-FFF2-40B4-BE49-F238E27FC236}">
                <a16:creationId xmlns:a16="http://schemas.microsoft.com/office/drawing/2014/main" id="{AAD645B4-030F-46B7-A7C5-81AA3609BC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1370" y="3526868"/>
            <a:ext cx="4702629" cy="3327559"/>
          </a:xfrm>
          <a:prstGeom prst="rect">
            <a:avLst/>
          </a:prstGeom>
        </p:spPr>
      </p:pic>
    </p:spTree>
    <p:extLst>
      <p:ext uri="{BB962C8B-B14F-4D97-AF65-F5344CB8AC3E}">
        <p14:creationId xmlns:p14="http://schemas.microsoft.com/office/powerpoint/2010/main" val="3776952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321</TotalTime>
  <Words>1113</Words>
  <Application>Microsoft Office PowerPoint</Application>
  <PresentationFormat>Экран (4:3)</PresentationFormat>
  <Paragraphs>105</Paragraphs>
  <Slides>16</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2</vt:i4>
      </vt:variant>
      <vt:variant>
        <vt:lpstr>Заголовки слайдов</vt:lpstr>
      </vt:variant>
      <vt:variant>
        <vt:i4>16</vt:i4>
      </vt:variant>
    </vt:vector>
  </HeadingPairs>
  <TitlesOfParts>
    <vt:vector size="27" baseType="lpstr">
      <vt:lpstr>Arial</vt:lpstr>
      <vt:lpstr>Liberation Serif</vt:lpstr>
      <vt:lpstr>Lucida Sans Unicode</vt:lpstr>
      <vt:lpstr>Symbol</vt:lpstr>
      <vt:lpstr>Times New Roman</vt:lpstr>
      <vt:lpstr>Verdana</vt:lpstr>
      <vt:lpstr>Wingdings</vt:lpstr>
      <vt:lpstr>Wingdings 2</vt:lpstr>
      <vt:lpstr>Wingdings 3</vt:lpstr>
      <vt:lpstr>Office Theme</vt:lpstr>
      <vt:lpstr>Office Theme</vt:lpstr>
      <vt:lpstr>Презентация PowerPoint</vt:lpstr>
      <vt:lpstr>Команда проекта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Сроки реализации проекта</vt:lpstr>
      <vt:lpstr>Продолжение проекта  </vt:lpstr>
      <vt:lpstr>Публикации</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ЗВУК</dc:title>
  <dc:subject/>
  <dc:creator>RDK</dc:creator>
  <dc:description/>
  <cp:lastModifiedBy>Ириша (КМИ)</cp:lastModifiedBy>
  <cp:revision>36</cp:revision>
  <dcterms:created xsi:type="dcterms:W3CDTF">2020-06-10T00:54:56Z</dcterms:created>
  <dcterms:modified xsi:type="dcterms:W3CDTF">2021-02-17T09:13:49Z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8</vt:i4>
  </property>
</Properties>
</file>