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57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944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65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234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516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51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914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12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17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16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6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62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68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36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42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3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2F70E9-85E5-46F8-BE9A-9AF427F4F765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724496-643E-470C-A5A2-3A0F8CBDC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9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fif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F96D2-5603-2E43-4B9B-B6EFC6C0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17" r="15342" b="617"/>
          <a:stretch/>
        </p:blipFill>
        <p:spPr>
          <a:xfrm>
            <a:off x="0" y="-42336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AE6-0A89-06FD-0C72-9DD26D7A4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8442" y="1082040"/>
            <a:ext cx="7868922" cy="4236720"/>
          </a:xfrm>
        </p:spPr>
        <p:txBody>
          <a:bodyPr/>
          <a:lstStyle/>
          <a:p>
            <a:r>
              <a:rPr lang="ru-RU" sz="4000" dirty="0">
                <a:solidFill>
                  <a:schemeClr val="tx1"/>
                </a:solidFill>
                <a:latin typeface="Arial Black" panose="020B0A04020102020204" pitchFamily="34" charset="0"/>
              </a:rPr>
              <a:t>Отчет о деятельности муниципального штаба взаимопомощи </a:t>
            </a:r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#</a:t>
            </a:r>
            <a:r>
              <a:rPr lang="ru-RU" sz="4000" dirty="0">
                <a:solidFill>
                  <a:schemeClr val="tx1"/>
                </a:solidFill>
                <a:latin typeface="Arial Black" panose="020B0A04020102020204" pitchFamily="34" charset="0"/>
              </a:rPr>
              <a:t>МыВместе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1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F96D2-5603-2E43-4B9B-B6EFC6C0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17" r="15342" b="617"/>
          <a:stretch/>
        </p:blipFill>
        <p:spPr>
          <a:xfrm>
            <a:off x="0" y="-42336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AE6-0A89-06FD-0C72-9DD26D7A4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440" y="1661161"/>
            <a:ext cx="8549640" cy="1276776"/>
          </a:xfrm>
        </p:spPr>
        <p:txBody>
          <a:bodyPr/>
          <a:lstStyle/>
          <a:p>
            <a:pPr indent="630555" algn="l">
              <a:lnSpc>
                <a:spcPct val="107000"/>
              </a:lnSpc>
              <a:spcAft>
                <a:spcPts val="800"/>
              </a:spcAft>
            </a:pPr>
            <a:b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- 4020 </a:t>
            </a: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продуктовых наборов выделено краевым штабом;</a:t>
            </a:r>
            <a:b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- 980 продуктовых наборов сформировано силами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предпринимателей;</a:t>
            </a:r>
            <a:b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выполнено 430 заявок </a:t>
            </a: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покупке и доставке продуктов питания и лекарственных препаратов. </a:t>
            </a:r>
            <a:b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F3E37A-44AD-87BE-F80F-93062E96A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85" y="2743193"/>
            <a:ext cx="3114039" cy="38252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27E2DB-F3F7-59B4-0826-63C322C91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2" y="3741417"/>
            <a:ext cx="3677919" cy="27584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E49FBA-3C19-09BF-A45D-341870B6A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46" y="274321"/>
            <a:ext cx="3129279" cy="23469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EED7DA-0AB0-363C-8060-D08FFBD3D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7" y="3154677"/>
            <a:ext cx="2571750" cy="342900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B0F62114-9E6F-98DA-80B4-6A9D70C39C8F}"/>
              </a:ext>
            </a:extLst>
          </p:cNvPr>
          <p:cNvSpPr txBox="1">
            <a:spLocks/>
          </p:cNvSpPr>
          <p:nvPr/>
        </p:nvSpPr>
        <p:spPr>
          <a:xfrm>
            <a:off x="-218442" y="-231989"/>
            <a:ext cx="9240522" cy="201506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dirty="0">
                <a:solidFill>
                  <a:schemeClr val="tx1"/>
                </a:solidFill>
                <a:latin typeface="Arial Black" panose="020B0A04020102020204" pitchFamily="34" charset="0"/>
              </a:rPr>
              <a:t>#</a:t>
            </a:r>
            <a:r>
              <a:rPr 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МыВместе</a:t>
            </a:r>
            <a:br>
              <a:rPr 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3000" dirty="0">
                <a:solidFill>
                  <a:schemeClr val="tx1"/>
                </a:solidFill>
                <a:latin typeface="Arial Black" panose="020B0A04020102020204" pitchFamily="34" charset="0"/>
              </a:rPr>
              <a:t>помощь пожилым и маломобильным гражданам</a:t>
            </a:r>
          </a:p>
        </p:txBody>
      </p:sp>
    </p:spTree>
    <p:extLst>
      <p:ext uri="{BB962C8B-B14F-4D97-AF65-F5344CB8AC3E}">
        <p14:creationId xmlns:p14="http://schemas.microsoft.com/office/powerpoint/2010/main" val="231023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F96D2-5603-2E43-4B9B-B6EFC6C0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17" r="15342" b="617"/>
          <a:stretch/>
        </p:blipFill>
        <p:spPr>
          <a:xfrm>
            <a:off x="0" y="-42336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AE6-0A89-06FD-0C72-9DD26D7A4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8442" y="-231989"/>
            <a:ext cx="8194431" cy="201506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#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МыВместе</a:t>
            </a:r>
            <a:b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помощь медикам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9F9295-9D82-056A-0D26-9B99D1BCC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1" y="1783079"/>
            <a:ext cx="6873240" cy="1368211"/>
          </a:xfrm>
        </p:spPr>
        <p:txBody>
          <a:bodyPr>
            <a:normAutofit fontScale="85000" lnSpcReduction="10000"/>
          </a:bodyPr>
          <a:lstStyle/>
          <a:p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Грамотой и памятной медалью Президента Российской Федерации были награждены 23 добровольца Армавирского местного отделения региональной организации Волонтеры-медики.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CFC5D0-FDC5-886C-0311-F738746E2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69" y="1002174"/>
            <a:ext cx="3906697" cy="29300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BDFAD-1891-3FD8-BAC4-9917DC57D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30" y="4076461"/>
            <a:ext cx="3892408" cy="25949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85B3BE-8647-D59D-4F0B-C8FE4AA9B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70" y="4061668"/>
            <a:ext cx="3459919" cy="25949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A054DE-C5B5-ED94-A399-271557C3B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0" y="4076461"/>
            <a:ext cx="3892408" cy="25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14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F96D2-5603-2E43-4B9B-B6EFC6C0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17" r="15342" b="617"/>
          <a:stretch/>
        </p:blipFill>
        <p:spPr>
          <a:xfrm>
            <a:off x="0" y="-42336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AE6-0A89-06FD-0C72-9DD26D7A4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8442" y="-231989"/>
            <a:ext cx="8448042" cy="151553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#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МыВместе Всегда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9F9295-9D82-056A-0D26-9B99D1BCC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1" y="1283545"/>
            <a:ext cx="6873240" cy="2041636"/>
          </a:xfrm>
        </p:spPr>
        <p:txBody>
          <a:bodyPr>
            <a:normAutofit lnSpcReduction="10000"/>
          </a:bodyPr>
          <a:lstStyle/>
          <a:p>
            <a:pPr marL="342900" indent="-342900" algn="l">
              <a:buFontTx/>
              <a:buChar char="-"/>
            </a:pPr>
            <a:r>
              <a:rPr lang="ru-RU" dirty="0"/>
              <a:t>Сдача крови и ее компонентов;</a:t>
            </a:r>
          </a:p>
          <a:p>
            <a:pPr marL="342900" indent="-342900" algn="l">
              <a:buFontTx/>
              <a:buChar char="-"/>
            </a:pPr>
            <a:r>
              <a:rPr lang="ru-RU" dirty="0"/>
              <a:t>-помощь бездомным животным;</a:t>
            </a:r>
          </a:p>
          <a:p>
            <a:pPr marL="342900" indent="-342900" algn="l">
              <a:buFontTx/>
              <a:buChar char="-"/>
            </a:pPr>
            <a:r>
              <a:rPr lang="ru-RU" dirty="0"/>
              <a:t>- проведение интерактивных мероприятий с детьми с ОВЗ</a:t>
            </a:r>
          </a:p>
          <a:p>
            <a:pPr marL="342900" indent="-342900" algn="l">
              <a:buFontTx/>
              <a:buChar char="-"/>
            </a:pPr>
            <a:r>
              <a:rPr lang="ru-RU" dirty="0"/>
              <a:t>- экологические акции.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ABA35D-1337-89B3-5DC3-92011B58F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63391"/>
            <a:ext cx="3962400" cy="29656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C9D66-0089-409B-4881-85FD824E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532821"/>
            <a:ext cx="3954145" cy="29656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498B91-E3E8-6806-DEAC-C62DCE85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27" y="3532820"/>
            <a:ext cx="3954145" cy="29656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DF6E34-7A6D-E5EB-0DD2-5DC31CDD5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" y="3532820"/>
            <a:ext cx="3954145" cy="296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41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F96D2-5603-2E43-4B9B-B6EFC6C0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17" r="15342" b="617"/>
          <a:stretch/>
        </p:blipFill>
        <p:spPr>
          <a:xfrm>
            <a:off x="0" y="-42336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AE6-0A89-06FD-0C72-9DD26D7A4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8442" y="-231989"/>
            <a:ext cx="9240522" cy="1515533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 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военнослужащим, мобилизованным, их семьям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9F9295-9D82-056A-0D26-9B99D1BCC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1" y="1473198"/>
            <a:ext cx="8514514" cy="1515533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обрано более 2 тон продуктов питания и воды, порядка 300 комплектов одежды и средств личной гигиены, а так же 100 наборов, включающие медикаменты и медицинские изделия.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8718BC-ECE9-2E1A-6017-C6BD8CDA6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3482319"/>
            <a:ext cx="4533208" cy="30209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352DED-C9AF-B3D1-A391-55B247030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68" y="3482319"/>
            <a:ext cx="4027944" cy="30209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AC8A8C-F6BA-2F58-1412-2965CBBB6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92" y="502489"/>
            <a:ext cx="3262914" cy="59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7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F96D2-5603-2E43-4B9B-B6EFC6C0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17" r="15342" b="617"/>
          <a:stretch/>
        </p:blipFill>
        <p:spPr>
          <a:xfrm>
            <a:off x="0" y="-42336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AE6-0A89-06FD-0C72-9DD26D7A4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8442" y="-231989"/>
            <a:ext cx="7833362" cy="2136989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 </a:t>
            </a: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военнослужащим, мобилизованным, их семьям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9F9295-9D82-056A-0D26-9B99D1BCC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1" y="1905000"/>
            <a:ext cx="6873240" cy="1932099"/>
          </a:xfrm>
        </p:spPr>
        <p:txBody>
          <a:bodyPr/>
          <a:lstStyle/>
          <a:p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состоянию на 1 марта 2023 года добровольцами была отработана 31 заявка от семей мобилизованных.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8C9B51-C710-6D53-769A-E88E5C51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0" y="3226644"/>
            <a:ext cx="2691765" cy="35890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DE060B-0C5A-4DED-DCC8-E78C19F0F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46" y="3691885"/>
            <a:ext cx="3942080" cy="29565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46963B-E81F-B813-EBC5-2C0743E3A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21" y="3621835"/>
            <a:ext cx="4409374" cy="29401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85075F-B47B-6CCA-B355-7FF35BF64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20" y="146368"/>
            <a:ext cx="4382350" cy="32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7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F96D2-5603-2E43-4B9B-B6EFC6C0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17" r="15342" b="617"/>
          <a:stretch/>
        </p:blipFill>
        <p:spPr>
          <a:xfrm>
            <a:off x="0" y="-42336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AE6-0A89-06FD-0C72-9DD26D7A4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8442" y="457200"/>
            <a:ext cx="12294978" cy="1219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#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МыВместе Армавир</a:t>
            </a:r>
            <a:b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всегда на передовой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7CFCD-1414-C62E-2F33-A1FE033AE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4" y="2030730"/>
            <a:ext cx="6356732" cy="38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309</TotalTime>
  <Words>171</Words>
  <Application>Microsoft Office PowerPoint</Application>
  <PresentationFormat>Широкоэкранный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Garamond</vt:lpstr>
      <vt:lpstr>Times New Roman</vt:lpstr>
      <vt:lpstr>Натуральные материалы</vt:lpstr>
      <vt:lpstr>Отчет о деятельности муниципального штаба взаимопомощи #МыВместе </vt:lpstr>
      <vt:lpstr> - 4020 продуктовых наборов выделено краевым штабом; - 980 продуктовых наборов сформировано силами предпринимателей; - выполнено 430 заявок по покупке и доставке продуктов питания и лекарственных препаратов.  </vt:lpstr>
      <vt:lpstr>#МыВместе помощь медикам</vt:lpstr>
      <vt:lpstr>#МыВместе Всегда</vt:lpstr>
      <vt:lpstr>#МыВместе помощь военнослужащим, мобилизованным, их семьям</vt:lpstr>
      <vt:lpstr>#МыВместе помощь военнослужащим, мобилизованным, их семьям</vt:lpstr>
      <vt:lpstr>#МыВместе Армавир всегда на передовой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муниципального штаба взаимопомощи #МыВместе </dc:title>
  <dc:creator>Пользователь</dc:creator>
  <cp:lastModifiedBy>Пользователь</cp:lastModifiedBy>
  <cp:revision>1</cp:revision>
  <dcterms:created xsi:type="dcterms:W3CDTF">2023-03-02T09:41:33Z</dcterms:created>
  <dcterms:modified xsi:type="dcterms:W3CDTF">2023-03-02T14:50:46Z</dcterms:modified>
</cp:coreProperties>
</file>