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64" r:id="rId5"/>
    <p:sldId id="265" r:id="rId6"/>
    <p:sldId id="266" r:id="rId7"/>
    <p:sldId id="267" r:id="rId8"/>
    <p:sldId id="270" r:id="rId9"/>
    <p:sldId id="271" r:id="rId10"/>
    <p:sldId id="272" r:id="rId11"/>
    <p:sldId id="273" r:id="rId12"/>
    <p:sldId id="276" r:id="rId13"/>
    <p:sldId id="275" r:id="rId14"/>
    <p:sldId id="278" r:id="rId15"/>
    <p:sldId id="279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8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FD4CC-60E9-4D61-BF1D-4DFED36366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F01DC1-3F8B-4235-AD58-D8E9708F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2F66B5-01CA-4370-B1D3-DDC8DACD9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6DC2C8-2168-4A39-9CF8-34FE8575D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9FD88B-2F04-4F12-A966-2B003A6F4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088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D84BD-15E2-4A87-88FC-6C934A73D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598CBC-7E56-4EB0-840C-3377652479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8DFEF0-C661-4D61-9FC9-8F91CE035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DE2B03-8AFC-4902-8E4A-F27AC7222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C1B162-7E1E-4117-81D4-44CD67C3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0964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F9B715-4A3B-49C6-975F-C232BDBEB3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25B248-9925-422D-BFB1-D9DD5F265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AA327B-2D78-4070-80EC-5B83741B4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A82C5C-7E6A-4981-AD85-2B4A39FE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CCC6C6-C197-4CDC-BD51-9D508E967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223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35D342-0B22-4DC3-B399-A118ABC3B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CAD2C3-D3AE-405F-86B3-6455BD373B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E1056F-3708-4A5C-8EEE-5F196F5C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239694-9867-4F0C-A653-820D36186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0A63E1-A5CD-4739-8EA6-E3EA00722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598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0C790-C147-44C9-BD8C-C5F48FEB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A790E6D-7EC5-401B-BAE9-22A97F1B5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DD7C2-D0A1-484B-9513-CADC08A03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84641D-16D0-4BD3-AB74-40E1B02E8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3EF53E-9ED0-4A31-BE15-9ACA8C4F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989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D7898-7894-4101-A879-C3E6B19C9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1E49CC-B0CB-4021-9E35-0815DCDBD5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757A95-1615-4B4A-B5B0-83400C605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D63F3-6B2F-4212-833A-C8571DFDC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A85532-150F-43DC-A2B3-16424BBD7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9BA800-855E-4D0D-865B-CBEBC4526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941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D1D10B-0C3B-42BC-AA12-45D9DE9A7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A27DAC-DC79-468D-A224-BB981C332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7D8F48D-B861-497A-83B1-D9FDC15AF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A98CE99-76E7-46D0-8C0E-7345C4DA42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1247C64-767C-4FCE-94B6-2C5552AA5A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80C3C63-B643-44B7-B4FD-278E2D6E8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744A0AC-7466-4E4B-A2FD-1EA942494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9C31259-E906-48AD-872C-2AD5982B8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701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EB11D0-6EDC-4010-8910-C48D8E406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29E0637-6160-483C-9F16-7D2DCE9B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8E9FD5C-5949-4C2F-8C40-5FC66E9E0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33FA3E-D561-40A4-A405-0C5FF94A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672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E9FBF9-B535-4797-9696-658B2BBA5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0A1076F-F4F2-4704-BFFC-BBF5EC96F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BA4341-7537-4604-B292-821F9FD96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514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45BFEB-6FEC-4101-8209-A7BAE5DB8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4CDC2B-6929-4F3F-911E-5E8780672B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89B10A-EFEE-49B2-BB9F-C28AD29A22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E6B2806-9E0A-4A0A-9DA6-2269CF402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BCDAD2-BD16-4A52-BE0E-275C5D285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8FFB197-A5FE-416B-964F-3484B554D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19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979431-8465-4C33-BD95-BC6BC6EF7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9896E05-C022-44A4-844D-12F0C37A84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8A15F4B-ECCF-49A7-9A4D-D365CB9778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4A2752-AB38-4906-AE51-562ED9531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704B04-A3C8-415C-B4E6-692D0FFE8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2D89244-3140-424F-878C-BBE791C04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624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C38391-9A0D-40B3-930B-22AACA96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C0D2433-E555-48A6-98D3-37E4F1C3D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273980-0A61-4EA1-A7F2-3EB3B6E6D8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772CE-AA63-48ED-BAB4-7E47A121BF33}" type="datetimeFigureOut">
              <a:rPr lang="ru-RU" smtClean="0"/>
              <a:t>22.08.2023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FB980A-0BD4-4ECF-8757-23A3B28F9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6A2456-3AD2-492A-ACE5-5854955D13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B7D428-BCCD-4B94-B5C6-D01AE14124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063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f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f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8E1CCDB-E853-4CA4-A4BF-F38C91D27A17}"/>
              </a:ext>
            </a:extLst>
          </p:cNvPr>
          <p:cNvSpPr/>
          <p:nvPr/>
        </p:nvSpPr>
        <p:spPr>
          <a:xfrm>
            <a:off x="2787588" y="1263075"/>
            <a:ext cx="788041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m Med" panose="020B0603020203020204" pitchFamily="34" charset="-52"/>
              </a:rPr>
              <a:t>Волонтерский корпус </a:t>
            </a:r>
          </a:p>
          <a:p>
            <a:pPr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m Med" panose="020B0603020203020204" pitchFamily="34" charset="-52"/>
              </a:rPr>
              <a:t>Константиновского района</a:t>
            </a:r>
          </a:p>
          <a:p>
            <a:pPr algn="ctr"/>
            <a:endParaRPr lang="ru-RU" sz="2400" b="1" i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m Med" panose="020B0603020203020204" pitchFamily="34" charset="-52"/>
            </a:endParaRPr>
          </a:p>
          <a:p>
            <a:pPr algn="ctr"/>
            <a:r>
              <a:rPr lang="ru-RU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m Med" panose="020B0603020203020204" pitchFamily="34" charset="-52"/>
              </a:rPr>
              <a:t>Волонтерский корпус Константиновского района создан Постановлением администрации Константиновского района № 133 от 05.03.2020 года. 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  <a:latin typeface="Stem Med" panose="020B0603020203020204" pitchFamily="34" charset="-52"/>
              </a:rPr>
              <a:t>На данный момент в  корпус входит </a:t>
            </a:r>
            <a:r>
              <a:rPr lang="ru-RU" sz="2400" b="1" u="sng" dirty="0">
                <a:solidFill>
                  <a:schemeClr val="bg1"/>
                </a:solidFill>
                <a:latin typeface="Stem Med" panose="020B0603020203020204" pitchFamily="34" charset="-52"/>
              </a:rPr>
              <a:t>182 волонтера.</a:t>
            </a:r>
            <a:r>
              <a:rPr lang="ru-RU" sz="2400" u="sng" dirty="0">
                <a:solidFill>
                  <a:schemeClr val="bg1"/>
                </a:solidFill>
                <a:latin typeface="Stem Med" panose="020B0603020203020204" pitchFamily="34" charset="-52"/>
              </a:rPr>
              <a:t>   </a:t>
            </a:r>
          </a:p>
          <a:p>
            <a:pPr algn="ctr"/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m Med" panose="020B0603020203020204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134569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240132" y="0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EC9606-23F7-4495-AE8D-2CEC3893C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1" y="2252265"/>
            <a:ext cx="5001255" cy="331333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DCB8DA7-8B80-48A8-A30E-3BE37330DA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04" y="2194430"/>
            <a:ext cx="514249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5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240132" y="0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C9EAE23-0FF8-447E-A6E0-3602FD62D0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053380"/>
            <a:ext cx="4063677" cy="40636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67B52A4-DE73-4678-907B-FB5957D08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852" y="2322692"/>
            <a:ext cx="5217111" cy="347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443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240132" y="0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C828FC-35CA-4401-8AAE-C987489B979C}"/>
              </a:ext>
            </a:extLst>
          </p:cNvPr>
          <p:cNvSpPr txBox="1"/>
          <p:nvPr/>
        </p:nvSpPr>
        <p:spPr>
          <a:xfrm>
            <a:off x="3099786" y="1292404"/>
            <a:ext cx="599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Stem Med" panose="020B0603020203020204" pitchFamily="34" charset="-52"/>
              </a:rPr>
              <a:t>Патриотические мероприятия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AFA781B-20DA-49A1-B977-72161B842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1" y="2213550"/>
            <a:ext cx="4921188" cy="36908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F33D0E2-4D0C-4F95-9FE2-79571B7B45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503" y="2064529"/>
            <a:ext cx="3222594" cy="4296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839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240132" y="0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B2BDA7-86D1-4A90-B60B-862115617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778" y="2444488"/>
            <a:ext cx="5628443" cy="316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5502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240132" y="0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1B3ABF-465B-42E7-8CA4-471986D72B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773" y="1297789"/>
            <a:ext cx="4983332" cy="373749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12D0909-EB8D-4A05-B029-2ED361653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40"/>
          <a:stretch/>
        </p:blipFill>
        <p:spPr>
          <a:xfrm>
            <a:off x="149445" y="2415259"/>
            <a:ext cx="6427433" cy="378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786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240132" y="0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16F2D8-A5F5-4388-A5CE-4673733D59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2" r="16937"/>
          <a:stretch/>
        </p:blipFill>
        <p:spPr>
          <a:xfrm>
            <a:off x="301841" y="2045984"/>
            <a:ext cx="6968971" cy="41986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00DB2D-7D54-496F-9E79-5D8F92B296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71" y="1269506"/>
            <a:ext cx="3941870" cy="525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15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1805126" y="647513"/>
            <a:ext cx="80313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0" i="0" dirty="0">
                <a:solidFill>
                  <a:schemeClr val="bg1"/>
                </a:solidFill>
                <a:effectLst/>
                <a:latin typeface="Stem Med" panose="020B0603020203020204" pitchFamily="34" charset="-52"/>
              </a:rPr>
              <a:t>В состав Волонтерского корпуса входит: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6040A050-B3A7-4289-9EC4-C16295FD9764}"/>
              </a:ext>
            </a:extLst>
          </p:cNvPr>
          <p:cNvSpPr/>
          <p:nvPr/>
        </p:nvSpPr>
        <p:spPr>
          <a:xfrm>
            <a:off x="3539231" y="573715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Stem Med" panose="020B0603020203020204" pitchFamily="34" charset="-52"/>
              </a:rPr>
              <a:t> 11 волонтерских объединений района, созданных при образовательных организациях района.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48FCD07-EE01-45E3-8394-8A98D00D0B3F}"/>
              </a:ext>
            </a:extLst>
          </p:cNvPr>
          <p:cNvSpPr/>
          <p:nvPr/>
        </p:nvSpPr>
        <p:spPr>
          <a:xfrm>
            <a:off x="491231" y="134000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dirty="0">
              <a:solidFill>
                <a:schemeClr val="bg1"/>
              </a:solidFill>
              <a:latin typeface="Stem Med" panose="020B0603020203020204" pitchFamily="34" charset="-52"/>
            </a:endParaRPr>
          </a:p>
          <a:p>
            <a:pPr algn="ctr"/>
            <a:r>
              <a:rPr lang="ru-RU" dirty="0">
                <a:solidFill>
                  <a:schemeClr val="bg1"/>
                </a:solidFill>
                <a:latin typeface="Stem Med" panose="020B0603020203020204" pitchFamily="34" charset="-52"/>
              </a:rPr>
              <a:t>Руководитель и координатор деятельности корпуса </a:t>
            </a:r>
          </a:p>
          <a:p>
            <a:pPr algn="ctr"/>
            <a:r>
              <a:rPr lang="ru-RU" dirty="0" err="1">
                <a:solidFill>
                  <a:schemeClr val="bg1"/>
                </a:solidFill>
                <a:latin typeface="Stem Med" panose="020B0603020203020204" pitchFamily="34" charset="-52"/>
              </a:rPr>
              <a:t>Пенской</a:t>
            </a:r>
            <a:r>
              <a:rPr lang="ru-RU" dirty="0">
                <a:solidFill>
                  <a:schemeClr val="bg1"/>
                </a:solidFill>
                <a:latin typeface="Stem Med" panose="020B0603020203020204" pitchFamily="34" charset="-52"/>
              </a:rPr>
              <a:t> Борис Борисович- главный специалист отдела культуры и молодежной политики администрации Константиновского района.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33601A4-BFF4-4C58-9B93-A64BB76F87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891" y="3727609"/>
            <a:ext cx="3480047" cy="261003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25FD94A-A1CC-417E-8540-FA2AC19CCD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0" t="-344" r="5762" b="806"/>
          <a:stretch/>
        </p:blipFill>
        <p:spPr>
          <a:xfrm>
            <a:off x="7169602" y="1146853"/>
            <a:ext cx="3752892" cy="4290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7566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080334" y="-78426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6CD13D-2DA2-4789-8764-54B54CC7D573}"/>
              </a:ext>
            </a:extLst>
          </p:cNvPr>
          <p:cNvSpPr txBox="1"/>
          <p:nvPr/>
        </p:nvSpPr>
        <p:spPr>
          <a:xfrm>
            <a:off x="1822881" y="998274"/>
            <a:ext cx="8288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Stem Med" panose="020B0603020203020204" pitchFamily="34" charset="-52"/>
              </a:rPr>
              <a:t>Помощь семья военнослужащим в рамках работы штаба</a:t>
            </a:r>
            <a:r>
              <a:rPr lang="en-US" dirty="0">
                <a:solidFill>
                  <a:schemeClr val="bg1"/>
                </a:solidFill>
                <a:latin typeface="Stem Med" panose="020B0603020203020204" pitchFamily="34" charset="-52"/>
              </a:rPr>
              <a:t> #</a:t>
            </a:r>
            <a:r>
              <a:rPr lang="ru-RU" dirty="0" err="1">
                <a:solidFill>
                  <a:schemeClr val="bg1"/>
                </a:solidFill>
                <a:latin typeface="Stem Med" panose="020B0603020203020204" pitchFamily="34" charset="-52"/>
              </a:rPr>
              <a:t>МыВместе</a:t>
            </a:r>
            <a:r>
              <a:rPr lang="ru-RU" dirty="0">
                <a:solidFill>
                  <a:schemeClr val="bg1"/>
                </a:solidFill>
                <a:latin typeface="Stem Med" panose="020B0603020203020204" pitchFamily="34" charset="-52"/>
              </a:rPr>
              <a:t>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Stem Med" panose="020B0603020203020204" pitchFamily="34" charset="-52"/>
              </a:rPr>
              <a:t>За 2023 год было принято 33 обращения , и каждому была оказана всевозможная поддержка и помощь.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58193E-93D0-4A1A-A2C0-705B65ADF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1988995"/>
            <a:ext cx="3909392" cy="2932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699FDF-F4E8-49B7-93EF-266CEE15CA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59" y="1999134"/>
            <a:ext cx="4136753" cy="31025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102667-EDB1-48DB-9AD5-F156AF0858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117" y="3686748"/>
            <a:ext cx="3740458" cy="280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49545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018190" y="113476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2E5942-C543-4027-BC51-BBD2133F28A3}"/>
              </a:ext>
            </a:extLst>
          </p:cNvPr>
          <p:cNvSpPr txBox="1"/>
          <p:nvPr/>
        </p:nvSpPr>
        <p:spPr>
          <a:xfrm>
            <a:off x="3042081" y="1405880"/>
            <a:ext cx="5983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  <a:latin typeface="Stem" panose="020B0703020203020204" pitchFamily="34" charset="-52"/>
              </a:rPr>
              <a:t>Помощь людям, находящимся в сложной жизненной ситуации.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2D28FA3-CB42-44C0-B7FB-2F4C7555F5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4" t="3654" r="6764" b="28398"/>
          <a:stretch/>
        </p:blipFill>
        <p:spPr>
          <a:xfrm>
            <a:off x="458994" y="2322692"/>
            <a:ext cx="4545367" cy="32549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05E8F43-6524-4184-BC65-E111D3A6C7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74"/>
          <a:stretch/>
        </p:blipFill>
        <p:spPr>
          <a:xfrm>
            <a:off x="7187640" y="2433021"/>
            <a:ext cx="3675980" cy="2980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51447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080334" y="86842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C4C39C-29CB-4A52-90A1-FCA28E317D80}"/>
              </a:ext>
            </a:extLst>
          </p:cNvPr>
          <p:cNvSpPr txBox="1"/>
          <p:nvPr/>
        </p:nvSpPr>
        <p:spPr>
          <a:xfrm>
            <a:off x="2831977" y="1440939"/>
            <a:ext cx="620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Stem Med" panose="020B0603020203020204" pitchFamily="34" charset="-52"/>
              </a:rPr>
              <a:t>Сбор и сортировка гуманитарной помощи в зону СВО,  в рамках работы штаба </a:t>
            </a:r>
            <a:r>
              <a:rPr lang="en-US" dirty="0">
                <a:solidFill>
                  <a:schemeClr val="bg1"/>
                </a:solidFill>
                <a:latin typeface="Stem Med" panose="020B0603020203020204" pitchFamily="34" charset="-52"/>
              </a:rPr>
              <a:t>#</a:t>
            </a:r>
            <a:r>
              <a:rPr lang="ru-RU" dirty="0" err="1">
                <a:solidFill>
                  <a:schemeClr val="bg1"/>
                </a:solidFill>
                <a:latin typeface="Stem Med" panose="020B0603020203020204" pitchFamily="34" charset="-52"/>
              </a:rPr>
              <a:t>МыВместе</a:t>
            </a:r>
            <a:endParaRPr lang="ru-RU" dirty="0">
              <a:solidFill>
                <a:schemeClr val="bg1"/>
              </a:solidFill>
              <a:latin typeface="Stem Med" panose="020B0603020203020204" pitchFamily="34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16AE98-4FF2-4B54-B379-859E41993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070"/>
            <a:ext cx="3542190" cy="2656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EBAECE4-D095-45A6-9F1B-CFA9A7601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773" y="4016514"/>
            <a:ext cx="3861786" cy="21722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FB7A941-6F23-40FD-8B38-FC6C3CAD87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25" t="1167" r="25801" b="4308"/>
          <a:stretch/>
        </p:blipFill>
        <p:spPr>
          <a:xfrm>
            <a:off x="3269942" y="2122713"/>
            <a:ext cx="4761390" cy="3562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12558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293398" y="69087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B9E49E-4E96-4CCA-87E9-D95B25D3EBB9}"/>
              </a:ext>
            </a:extLst>
          </p:cNvPr>
          <p:cNvSpPr txBox="1"/>
          <p:nvPr/>
        </p:nvSpPr>
        <p:spPr>
          <a:xfrm>
            <a:off x="2183907" y="1500326"/>
            <a:ext cx="820296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Stem Med" panose="020B0603020203020204" pitchFamily="34" charset="-52"/>
              </a:rPr>
              <a:t>Спортивные мероприятия.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Stem Med" panose="020B0603020203020204" pitchFamily="34" charset="-52"/>
              </a:rPr>
              <a:t>В 2023 году С. Константиновка принимала   </a:t>
            </a:r>
            <a:r>
              <a:rPr lang="ru-RU" b="1" dirty="0">
                <a:solidFill>
                  <a:schemeClr val="bg1"/>
                </a:solidFill>
                <a:latin typeface="Stem Med" panose="020B0603020203020204" pitchFamily="34" charset="-52"/>
              </a:rPr>
              <a:t>XXXVII областную сельскую комплексную спартакиаду.</a:t>
            </a:r>
          </a:p>
          <a:p>
            <a:pPr algn="ctr"/>
            <a:r>
              <a:rPr lang="ru-RU" b="1" dirty="0">
                <a:solidFill>
                  <a:schemeClr val="bg1"/>
                </a:solidFill>
                <a:latin typeface="Stem Med" panose="020B0603020203020204" pitchFamily="34" charset="-52"/>
              </a:rPr>
              <a:t>Более 40 волонтеров приняло участие и помогало в проведении такого большого события.</a:t>
            </a:r>
          </a:p>
          <a:p>
            <a:r>
              <a:rPr lang="ru-RU" dirty="0"/>
              <a:t>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DFC7B24-D6DD-4C4E-B836-EF7481B3E1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4" t="-13592" r="-3754" b="13592"/>
          <a:stretch/>
        </p:blipFill>
        <p:spPr>
          <a:xfrm>
            <a:off x="3670912" y="2778826"/>
            <a:ext cx="4758434" cy="356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18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000435" y="77965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AA6B3A-EF82-4167-8231-78ACAC1B8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448" y="2400657"/>
            <a:ext cx="4352332" cy="29038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D9F865-8B20-433C-AFF4-E56DA6DA3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229" y="2030197"/>
            <a:ext cx="3405326" cy="340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52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204622" y="0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EC358DF-E61D-4D8A-96D4-B23DC6975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11" y="1637810"/>
            <a:ext cx="4033589" cy="2672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5188BC-7EA2-4FB6-803D-F2B07607F9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2855446"/>
            <a:ext cx="5080000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155178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AB65EA-5C71-4040-B6D7-125D454B553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DE798CD-FE17-41C4-BF17-D683BA7D89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EFA727D-EEFC-4734-B12D-2FE30E05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4CF5A53-E9FD-40DE-8539-B840E964CFC9}"/>
              </a:ext>
            </a:extLst>
          </p:cNvPr>
          <p:cNvSpPr/>
          <p:nvPr/>
        </p:nvSpPr>
        <p:spPr>
          <a:xfrm>
            <a:off x="2240132" y="0"/>
            <a:ext cx="80313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Деятельность </a:t>
            </a:r>
          </a:p>
          <a:p>
            <a:pPr algn="ctr"/>
            <a:r>
              <a:rPr lang="ru-RU" sz="3600" dirty="0">
                <a:solidFill>
                  <a:schemeClr val="bg1"/>
                </a:solidFill>
                <a:latin typeface="Stem" panose="020B0703020203020204" pitchFamily="34" charset="-52"/>
              </a:rPr>
              <a:t>Волонтерского корпуса.</a:t>
            </a:r>
            <a:endParaRPr lang="ru-RU" sz="3600" u="sng" dirty="0">
              <a:solidFill>
                <a:schemeClr val="bg1"/>
              </a:solidFill>
              <a:latin typeface="Stem" panose="020B0703020203020204" pitchFamily="34" charset="-5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C828FC-35CA-4401-8AAE-C987489B979C}"/>
              </a:ext>
            </a:extLst>
          </p:cNvPr>
          <p:cNvSpPr txBox="1"/>
          <p:nvPr/>
        </p:nvSpPr>
        <p:spPr>
          <a:xfrm>
            <a:off x="3099786" y="1292404"/>
            <a:ext cx="5992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Stem Med" panose="020B0603020203020204" pitchFamily="34" charset="-52"/>
              </a:rPr>
              <a:t>Культурно-досуговые мероприятия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E90E18-70ED-4B4E-A410-88C7EF94D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95" y="2446707"/>
            <a:ext cx="4933395" cy="328893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36F0B4F-3942-488A-B27E-02A3684665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95" y="2103456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211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202</Words>
  <Application>Microsoft Office PowerPoint</Application>
  <PresentationFormat>Широкоэкранный</PresentationFormat>
  <Paragraphs>46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Stem</vt:lpstr>
      <vt:lpstr>Stem Med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12</cp:revision>
  <dcterms:created xsi:type="dcterms:W3CDTF">2023-08-16T04:48:44Z</dcterms:created>
  <dcterms:modified xsi:type="dcterms:W3CDTF">2023-08-22T00:45:19Z</dcterms:modified>
</cp:coreProperties>
</file>