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8" r:id="rId1"/>
  </p:sldMasterIdLst>
  <p:sldIdLst>
    <p:sldId id="256" r:id="rId2"/>
    <p:sldId id="260" r:id="rId3"/>
    <p:sldId id="259" r:id="rId4"/>
    <p:sldId id="273" r:id="rId5"/>
    <p:sldId id="272" r:id="rId6"/>
    <p:sldId id="263" r:id="rId7"/>
    <p:sldId id="270" r:id="rId8"/>
    <p:sldId id="274" r:id="rId9"/>
    <p:sldId id="271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6" autoAdjust="0"/>
  </p:normalViewPr>
  <p:slideViewPr>
    <p:cSldViewPr>
      <p:cViewPr varScale="1">
        <p:scale>
          <a:sx n="60" d="100"/>
          <a:sy n="60" d="100"/>
        </p:scale>
        <p:origin x="2458" y="3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71550" y="4267200"/>
            <a:ext cx="480060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2A28-2180-485A-A64D-F45E6794F36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84A5A3D-F857-49D1-992A-EAD293440A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99" y="1932405"/>
            <a:ext cx="6766153" cy="203646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7199" y="1862294"/>
            <a:ext cx="6766153" cy="16077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7199" y="3968865"/>
            <a:ext cx="6766153" cy="1473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42900" y="2007908"/>
            <a:ext cx="6172200" cy="19600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2A28-2180-485A-A64D-F45E6794F36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5A3D-F857-49D1-992A-EAD293440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0876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66188"/>
            <a:ext cx="41719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2A28-2180-485A-A64D-F45E6794F36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5A3D-F857-49D1-992A-EAD293440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2A28-2180-485A-A64D-F45E6794F36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5A3D-F857-49D1-992A-EAD293440A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5829300" cy="6096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1270001"/>
            <a:ext cx="5829300" cy="1816100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397251"/>
            <a:ext cx="5829300" cy="1784349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2A28-2180-485A-A64D-F45E6794F36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0075" y="8229600"/>
            <a:ext cx="3000375" cy="6096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2060" y="3169107"/>
            <a:ext cx="6760136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51860" y="3121967"/>
            <a:ext cx="6760336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1230" y="3291840"/>
            <a:ext cx="6760966" cy="6096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fld id="{084A5A3D-F857-49D1-992A-EAD293440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2A28-2180-485A-A64D-F45E6794F36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5A3D-F857-49D1-992A-EAD293440A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700463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71475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2A28-2180-485A-A64D-F45E6794F36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5A3D-F857-49D1-992A-EAD293440A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68580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371475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2A28-2180-485A-A64D-F45E6794F36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5A3D-F857-49D1-992A-EAD293440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2A28-2180-485A-A64D-F45E6794F36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5A3D-F857-49D1-992A-EAD293440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1428750" cy="599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2A28-2180-485A-A64D-F45E6794F36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5A3D-F857-49D1-992A-EAD293440A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228850" y="2133600"/>
            <a:ext cx="4286250" cy="59944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534067"/>
            <a:ext cx="5486400" cy="696384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72611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2A28-2180-485A-A64D-F45E6794F36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5800" y="8229600"/>
            <a:ext cx="291465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fld id="{084A5A3D-F857-49D1-992A-EAD293440A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51230" y="6244740"/>
            <a:ext cx="6755130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51382" y="6200633"/>
            <a:ext cx="6754979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1383" y="6364299"/>
            <a:ext cx="6754978" cy="650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231" y="88901"/>
            <a:ext cx="6751405" cy="61087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85800" y="366184"/>
            <a:ext cx="5829300" cy="1524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5829300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629150" y="8255000"/>
            <a:ext cx="1857375" cy="6350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1D2A28-2180-485A-A64D-F45E6794F36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85800" y="8229600"/>
            <a:ext cx="2971800" cy="6096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9728" y="8280400"/>
            <a:ext cx="3429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84A5A3D-F857-49D1-992A-EAD293440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6712" y="8572528"/>
            <a:ext cx="4846320" cy="50405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с.Курумкан, 2022 г.</a:t>
            </a:r>
            <a:endParaRPr lang="ru-RU" sz="16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1823" y="2079929"/>
            <a:ext cx="4948602" cy="165561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ВОЛОНТЕРСКАЯ </a:t>
            </a:r>
            <a:br>
              <a:rPr lang="ru-RU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ГРУППА</a:t>
            </a:r>
            <a:br>
              <a:rPr lang="ru-RU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«ЦУНАМИ»</a:t>
            </a:r>
            <a:br>
              <a:rPr lang="ru-RU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ru-RU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Руководитель</a:t>
            </a:r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Очирова Е.Ж</a:t>
            </a:r>
            <a:endParaRPr lang="ru-RU" sz="4800" dirty="0"/>
          </a:p>
        </p:txBody>
      </p:sp>
      <p:pic>
        <p:nvPicPr>
          <p:cNvPr id="7170" name="Рисунок 1" descr="эмблема РЦДО легкая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9" y="214284"/>
            <a:ext cx="809625" cy="581025"/>
          </a:xfrm>
          <a:prstGeom prst="rect">
            <a:avLst/>
          </a:prstGeom>
          <a:noFill/>
        </p:spPr>
      </p:pic>
      <p:sp>
        <p:nvSpPr>
          <p:cNvPr id="7169" name="AutoShape 1"/>
          <p:cNvSpPr>
            <a:spLocks noChangeShapeType="1"/>
          </p:cNvSpPr>
          <p:nvPr/>
        </p:nvSpPr>
        <p:spPr bwMode="auto">
          <a:xfrm>
            <a:off x="214291" y="1357291"/>
            <a:ext cx="60610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14290" y="857224"/>
            <a:ext cx="61436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ДОПОЛНИТЕЛЬНОГО ОБРАЗОВАНИЯ </a:t>
            </a:r>
            <a:endParaRPr kumimoji="0" lang="ru-RU" sz="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РАЙОННЫЙ ЦЕНТР ДОПОЛНИТЕЛЬНОГО ОБРАЗОВАНИЯ» МО «КУРУМКАНСКИЙ РАЙОН»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28604" y="1357291"/>
            <a:ext cx="56829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Курумкан, ул.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Балдакова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45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тел. 8(30149) 41-5-24,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эл.адрес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kurumkan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cdt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@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yandex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7" descr="D:\МБОУ ДО РЦДО\2016-2017 учебный год\Доброволец года\Логоти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6720" y="3923928"/>
            <a:ext cx="4786313" cy="387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78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8" y="285720"/>
            <a:ext cx="62151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8763" algn="just"/>
            <a:r>
              <a:rPr lang="ru-RU" sz="2000" dirty="0" smtClean="0">
                <a:latin typeface="Cambria" pitchFamily="18" charset="0"/>
                <a:ea typeface="Cambria" pitchFamily="18" charset="0"/>
              </a:rPr>
              <a:t>Волонтерская группа «Цунами» была создана в 2010 г.  </a:t>
            </a:r>
          </a:p>
          <a:p>
            <a:pPr indent="258763" algn="just"/>
            <a:r>
              <a:rPr lang="ru-RU" sz="2000" dirty="0" smtClean="0"/>
              <a:t>Первоначальными направлениями организации являлись пропаганда здорового образа жизни и экологическое </a:t>
            </a:r>
            <a:r>
              <a:rPr lang="ru-RU" sz="2000" dirty="0" err="1" smtClean="0"/>
              <a:t>волонтерство</a:t>
            </a:r>
            <a:r>
              <a:rPr lang="ru-RU" sz="2000" dirty="0" smtClean="0"/>
              <a:t>. Затем добавились направления по обеспечению безопасности  дорожного движения и социальное </a:t>
            </a:r>
            <a:r>
              <a:rPr lang="ru-RU" sz="2000" dirty="0" err="1" smtClean="0"/>
              <a:t>волонтерство</a:t>
            </a:r>
            <a:r>
              <a:rPr lang="ru-RU" sz="2000" dirty="0" smtClean="0"/>
              <a:t>, и с 2015 года – событийное </a:t>
            </a:r>
            <a:r>
              <a:rPr lang="ru-RU" sz="2000" dirty="0" err="1" smtClean="0"/>
              <a:t>волонтерство</a:t>
            </a:r>
            <a:r>
              <a:rPr lang="ru-RU" sz="2000" dirty="0" smtClean="0"/>
              <a:t>.</a:t>
            </a:r>
          </a:p>
          <a:p>
            <a:pPr indent="258763" algn="just"/>
            <a:r>
              <a:rPr lang="ru-RU" sz="2000" dirty="0" smtClean="0"/>
              <a:t>Волонтерская группа «Цунами» является координатором школьных волонтерских групп общеобразовательных учреждений </a:t>
            </a:r>
            <a:r>
              <a:rPr lang="ru-RU" sz="2000" dirty="0" err="1" smtClean="0"/>
              <a:t>Курумканского</a:t>
            </a:r>
            <a:r>
              <a:rPr lang="ru-RU" sz="2000" dirty="0" smtClean="0"/>
              <a:t> района.</a:t>
            </a:r>
          </a:p>
          <a:p>
            <a:pPr indent="258763" algn="just"/>
            <a:r>
              <a:rPr lang="ru-RU" sz="2000" dirty="0" smtClean="0"/>
              <a:t>В социальной сети «</a:t>
            </a:r>
            <a:r>
              <a:rPr lang="ru-RU" sz="2000" dirty="0" err="1" smtClean="0"/>
              <a:t>Вконтакте</a:t>
            </a:r>
            <a:r>
              <a:rPr lang="ru-RU" sz="2000" dirty="0" smtClean="0"/>
              <a:t>» создано сообщество «</a:t>
            </a:r>
            <a:r>
              <a:rPr lang="ru-RU" sz="2000" dirty="0" err="1" smtClean="0"/>
              <a:t>Альтенатива</a:t>
            </a:r>
            <a:r>
              <a:rPr lang="ru-RU" sz="2000" dirty="0" smtClean="0"/>
              <a:t>» – сообщество волонтерских групп </a:t>
            </a:r>
            <a:r>
              <a:rPr lang="ru-RU" sz="2000" dirty="0" err="1" smtClean="0"/>
              <a:t>Курумканского</a:t>
            </a:r>
            <a:r>
              <a:rPr lang="ru-RU" sz="2000" dirty="0" smtClean="0"/>
              <a:t> района (https://vk.com/club107318644)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Picture 2" descr="C:\Users\РЦДО ЕЖ\Pictures\Screenshots\Снимок экрана (29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46" y="5429256"/>
            <a:ext cx="4914903" cy="32209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2719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04" y="285720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Проведение районных добровольческих конкурсов</a:t>
            </a:r>
            <a:endParaRPr lang="ru-RU" sz="28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2936" y="1594474"/>
            <a:ext cx="3790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8763" algn="just"/>
            <a:r>
              <a:rPr lang="ru-RU" dirty="0" smtClean="0">
                <a:latin typeface="Cambria" pitchFamily="18" charset="0"/>
                <a:ea typeface="Cambria" pitchFamily="18" charset="0"/>
              </a:rPr>
              <a:t>23 декабря 2021 г. подведены итоги </a:t>
            </a:r>
            <a:r>
              <a:rPr lang="ru-RU" dirty="0" smtClean="0"/>
              <a:t>районного конкурса добровольцев (волонтеров) </a:t>
            </a:r>
            <a:r>
              <a:rPr lang="ru-RU" dirty="0" err="1" smtClean="0"/>
              <a:t>Курумканского</a:t>
            </a:r>
            <a:r>
              <a:rPr lang="ru-RU" dirty="0" smtClean="0"/>
              <a:t> района "Хочу делать добро</a:t>
            </a:r>
            <a:r>
              <a:rPr lang="ru-RU" dirty="0" smtClean="0"/>
              <a:t>!«</a:t>
            </a:r>
          </a:p>
          <a:p>
            <a:pPr indent="258763" algn="just"/>
            <a:r>
              <a:rPr lang="ru-RU" dirty="0"/>
              <a:t>В конкурсе приняли участие волонтерские группы 8 </a:t>
            </a:r>
            <a:r>
              <a:rPr lang="ru-RU" dirty="0" smtClean="0"/>
              <a:t>общеобразовательных школ.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8436" name="Picture 4" descr="https://psv4.userapi.com/c537232/u51609518/docs/d17/d76b1b302c0b/BWnCp34XEZ7mhtLhDX87O8VEBamgDTuQa5xntRI6rbF1H7rWijI8_NMjdPg4UBPsK-iKSGelF2t0ehWjM-LDXB7N.jpg?extra=FiTJbdbRpoZTR9O_hsvJNj9Qkezf5WBAzI9TmvQGOH7ygcAUp47wF7G4JM5G5X9l8PEMf2Hu6BsMIPodIqyekLsJcGwKTXOLYI44skQCMluDKCTGh_N6NICRp5f11Xxs4G9sIdL_nRGeh3jp2h2Zk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9040" y="5255173"/>
            <a:ext cx="2633043" cy="197485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16632" y="4257444"/>
            <a:ext cx="35004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8763" algn="just"/>
            <a:r>
              <a:rPr lang="ru-RU" dirty="0" smtClean="0"/>
              <a:t>17 мая 2022 г. на базе РЦДО состоялся районный семинар руководителей волонтерских объединений образовательных организаций </a:t>
            </a:r>
            <a:r>
              <a:rPr lang="ru-RU" dirty="0" err="1" smtClean="0"/>
              <a:t>Курумканского</a:t>
            </a:r>
            <a:r>
              <a:rPr lang="ru-RU" dirty="0" smtClean="0"/>
              <a:t> района "Интеграция волонтерской деятельности в воспитательный и образовательный процесс школы</a:t>
            </a:r>
            <a:r>
              <a:rPr lang="ru-RU" dirty="0" smtClean="0"/>
              <a:t>". В семинаре приняла участие </a:t>
            </a:r>
            <a:r>
              <a:rPr lang="ru-RU" dirty="0" err="1" smtClean="0"/>
              <a:t>Жигжитова</a:t>
            </a:r>
            <a:r>
              <a:rPr lang="ru-RU" dirty="0" smtClean="0"/>
              <a:t> Д.А., </a:t>
            </a:r>
            <a:r>
              <a:rPr lang="ru-RU" dirty="0" err="1" smtClean="0"/>
              <a:t>и.о</a:t>
            </a:r>
            <a:r>
              <a:rPr lang="ru-RU" dirty="0"/>
              <a:t>. руководителя </a:t>
            </a:r>
            <a:r>
              <a:rPr lang="ru-RU" dirty="0" err="1" smtClean="0"/>
              <a:t>Республикан-ского</a:t>
            </a:r>
            <a:r>
              <a:rPr lang="ru-RU" dirty="0" smtClean="0"/>
              <a:t> </a:t>
            </a:r>
            <a:r>
              <a:rPr lang="ru-RU" dirty="0"/>
              <a:t>ресурсного центра добровольчества </a:t>
            </a:r>
            <a:r>
              <a:rPr lang="ru-RU" dirty="0" smtClean="0"/>
              <a:t>«</a:t>
            </a:r>
            <a:r>
              <a:rPr lang="ru-RU" dirty="0" err="1" smtClean="0"/>
              <a:t>Добродом</a:t>
            </a:r>
            <a:r>
              <a:rPr lang="ru-RU" dirty="0" smtClean="0"/>
              <a:t>»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8438" name="Picture 6" descr="https://sun9-19.userapi.com/impg/jY0_FS1gM2SRhVPHzg7deiAOFqaWUpVuMWo8ew/jNMxqhXXZjM.jpg?size=1280x960&amp;quality=95&amp;sign=df524973f5e0302206c2c8a77d3ae6a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1827084"/>
            <a:ext cx="2457233" cy="18431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9382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04" y="1763688"/>
            <a:ext cx="2651990" cy="19935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604" y="285720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Проведение районных добровольческих конкурсов</a:t>
            </a:r>
            <a:endParaRPr lang="ru-RU" sz="28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0594" y="1497980"/>
            <a:ext cx="35004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8763" algn="just"/>
            <a:r>
              <a:rPr lang="ru-RU" dirty="0" smtClean="0"/>
              <a:t>17 мая 2022 г. на базе РЦДО прошел районный конкурс антинаркотической направленности и пропаганды здорового образа жизни «Дети против наркотиков</a:t>
            </a:r>
            <a:r>
              <a:rPr lang="ru-RU" dirty="0" smtClean="0"/>
              <a:t>!».</a:t>
            </a:r>
          </a:p>
          <a:p>
            <a:pPr indent="258763" algn="just"/>
            <a:r>
              <a:rPr lang="ru-RU" dirty="0" smtClean="0">
                <a:latin typeface="Cambria" pitchFamily="18" charset="0"/>
                <a:ea typeface="Cambria" pitchFamily="18" charset="0"/>
              </a:rPr>
              <a:t>Приняли участие волонтерских группы 10 общеобразовательных школ района.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404" y="5580111"/>
            <a:ext cx="2813868" cy="211215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6632" y="4884163"/>
            <a:ext cx="35004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8763" algn="just"/>
            <a:r>
              <a:rPr lang="ru-RU" dirty="0" smtClean="0"/>
              <a:t>26-27 </a:t>
            </a:r>
            <a:r>
              <a:rPr lang="ru-RU" dirty="0" smtClean="0"/>
              <a:t>мая 2022 г. на базе РЦДО </a:t>
            </a:r>
            <a:r>
              <a:rPr lang="ru-RU" dirty="0" smtClean="0"/>
              <a:t>прошло обучение по профилактике СПИД «Равный обучает равного».</a:t>
            </a:r>
          </a:p>
          <a:p>
            <a:pPr indent="258763" algn="just"/>
            <a:r>
              <a:rPr lang="ru-RU" dirty="0"/>
              <a:t>Провели мероприятие специалисты Республиканского центра профилактики и борьбы со </a:t>
            </a:r>
            <a:r>
              <a:rPr lang="ru-RU" dirty="0" smtClean="0"/>
              <a:t>СПИД.</a:t>
            </a:r>
          </a:p>
          <a:p>
            <a:pPr indent="258763" algn="just"/>
            <a:r>
              <a:rPr lang="ru-RU" dirty="0"/>
              <a:t> </a:t>
            </a:r>
            <a:r>
              <a:rPr lang="ru-RU" dirty="0" smtClean="0"/>
              <a:t>В </a:t>
            </a:r>
            <a:r>
              <a:rPr lang="ru-RU" dirty="0"/>
              <a:t>мероприятии приняло участие 25 учащихся со всего района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vk.com/doc51609518_637036728?hash=oSWBEfKIYsOczPLFfTEpjzKaX81pOkLwbeUaSRZ6ox4&amp;dl=3foFbPOrfTCvYaxhUZvNXmRM0lrqUSp6IDP9hPzSoTH&amp;wn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94" y="6000760"/>
            <a:ext cx="2060100" cy="2746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56" y="6858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Cambria" pitchFamily="18" charset="0"/>
                <a:ea typeface="Cambria" pitchFamily="18" charset="0"/>
              </a:rPr>
              <a:t>Районная акция </a:t>
            </a:r>
          </a:p>
          <a:p>
            <a:pPr algn="r"/>
            <a:r>
              <a:rPr lang="ru-RU" sz="1600" dirty="0" smtClean="0">
                <a:latin typeface="Cambria" pitchFamily="18" charset="0"/>
                <a:ea typeface="Cambria" pitchFamily="18" charset="0"/>
              </a:rPr>
              <a:t>ко Дню детского телефона доверия</a:t>
            </a:r>
          </a:p>
          <a:p>
            <a:pPr algn="r"/>
            <a:r>
              <a:rPr lang="ru-RU" sz="1600" dirty="0" smtClean="0">
                <a:latin typeface="Cambria" pitchFamily="18" charset="0"/>
                <a:ea typeface="Cambria" pitchFamily="18" charset="0"/>
              </a:rPr>
              <a:t>(17-21 июня 2022 г.)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100" name="Picture 4" descr="https://vk.com/doc51609518_635955897?hash=HOXw5HRNUxVYBfxF7GvRBLeOUJ0lrZrPgkPWjkMCU5g&amp;dl=TF4gfK41L1hyZvTaNz99ylJhNpTxPL3bgUdmxBDofWP&amp;wn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8" y="3786182"/>
            <a:ext cx="2060100" cy="2746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57430" y="5072066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Акция «Красная гвоздика»</a:t>
            </a:r>
          </a:p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(9 мая 2022 г.)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102" name="Picture 6" descr="https://psv4.userapi.com/c534536/u51609518/docs/d22/98183861157f/izobrazhenie_viber_2022-05-07_16-40-54-376.jpg?extra=jBx5cIDr1tyfABZvDkh11mrPjdlKQuW1okgstIQVyF8jI5SSogBmfWxZLE9vEneb3V97EhCY56_nfEiSCn1cmtvfWG677NSbcyMMZdlBIaQ0Abds8ylUIhLDFNpQb5o-WgISyXvKzgL04-FqdVac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6" y="1714480"/>
            <a:ext cx="2060100" cy="2746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480" y="2857488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Cambria" pitchFamily="18" charset="0"/>
                <a:ea typeface="Cambria" pitchFamily="18" charset="0"/>
              </a:rPr>
              <a:t>Акция </a:t>
            </a:r>
          </a:p>
          <a:p>
            <a:pPr algn="r"/>
            <a:r>
              <a:rPr lang="ru-RU" sz="1600" dirty="0" smtClean="0">
                <a:latin typeface="Cambria" pitchFamily="18" charset="0"/>
                <a:ea typeface="Cambria" pitchFamily="18" charset="0"/>
              </a:rPr>
              <a:t>«Георгиевская ленточка»</a:t>
            </a:r>
          </a:p>
          <a:p>
            <a:pPr algn="r"/>
            <a:r>
              <a:rPr lang="ru-RU" sz="1600" dirty="0" smtClean="0">
                <a:latin typeface="Cambria" pitchFamily="18" charset="0"/>
                <a:ea typeface="Cambria" pitchFamily="18" charset="0"/>
              </a:rPr>
              <a:t>(4-6 мая 2022 г.)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104" name="Picture 8" descr="https://psv4.userapi.com/c235131/u51609518/docs/d41/a7e15162c8b7/izobrazhenie_viber_2022-03-28_16-15-29-117.jpg?extra=mclKtop5Grg6pt9dquLTtzxCzBjUB4cWyRfrexsDO4G7RqrlYzhcLc5DiFv8QLixGYRhERXeLew0jlgVCpoMoBo6xtvR1N6wRTj3t6m5O_kN5qti_lhOrFXSP9r4E2X4SMPUaMWr0l-pg3j0MYJd3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8" y="214282"/>
            <a:ext cx="2035983" cy="271464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428868" y="285720"/>
            <a:ext cx="3643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Районная акция «Белая ромашка», посвященная Всемирному дню борьбы с туберкулезом</a:t>
            </a:r>
          </a:p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(24 марта 2022 г.)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13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7562" y="5214942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Районная акция «Свеча Памяти</a:t>
            </a:r>
          </a:p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(22 июня 2022 г.)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Picture 8" descr="https://psv4.userapi.com/c235031/u51609518/docs/d58/fea204b3e347/izobrazhenie_viber_2022-09-14_17-03-27-243.jpg?extra=c8Px7lkiBRVrIkoFJETMr0eFiPGqQRpp9JQecf2D_XerYAHM3mAEebw9s0sKSunuyBI15xu8VO4FcfwcEhpM7BiGm7uh8Gz3rseoShHZGQV9wm3oxx_Mxu7LXwm0gfjOtPbrUnmOGuYS_lpkT6fm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90" y="6715140"/>
            <a:ext cx="2786082" cy="20895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85728" y="7143768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Cambria" pitchFamily="18" charset="0"/>
                <a:ea typeface="Cambria" pitchFamily="18" charset="0"/>
              </a:rPr>
              <a:t>Акция «Трезвый водитель», посвященная районному месячнику трезвости и Всемирному Дню трезвости</a:t>
            </a:r>
          </a:p>
          <a:p>
            <a:pPr algn="r"/>
            <a:r>
              <a:rPr lang="ru-RU" sz="1600" dirty="0" smtClean="0">
                <a:latin typeface="Cambria" pitchFamily="18" charset="0"/>
                <a:ea typeface="Cambria" pitchFamily="18" charset="0"/>
              </a:rPr>
              <a:t>(14 сентября 2022 г.)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076" name="Picture 4" descr="https://vk.com/doc51609518_639939304?hash=4OiJ3ZinCznplMSJVdWpHgzRHN2sIzmYNxCvbK1VyVT&amp;dl=s4pdzZ8Cwu1Q4zfWoAjMo1bv4MIvpBealHMjXxIMn0c&amp;wnd=1"/>
          <p:cNvPicPr>
            <a:picLocks noChangeAspect="1" noChangeArrowheads="1"/>
          </p:cNvPicPr>
          <p:nvPr/>
        </p:nvPicPr>
        <p:blipFill>
          <a:blip r:embed="rId3"/>
          <a:srcRect l="18711" r="21215"/>
          <a:stretch>
            <a:fillRect/>
          </a:stretch>
        </p:blipFill>
        <p:spPr bwMode="auto">
          <a:xfrm>
            <a:off x="428604" y="4500562"/>
            <a:ext cx="2833141" cy="21251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078" name="Picture 6" descr="https://vk.com/doc51609518_639938788?hash=wh5LoNPGKEBXzfkqH8kxzXZD3D1XA25dDx7goSeowb0&amp;dl=D5JPeDiZjSSzYlOaCBNyDAGKMCnEnCyBARsxGWjeEjw&amp;wnd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90" y="2285984"/>
            <a:ext cx="2786082" cy="20895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57166" y="2748495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Cambria" pitchFamily="18" charset="0"/>
                <a:ea typeface="Cambria" pitchFamily="18" charset="0"/>
              </a:rPr>
              <a:t>Акция «Праздник без мусора» на районном культурно-спортивном празднике «</a:t>
            </a:r>
            <a:r>
              <a:rPr lang="ru-RU" sz="1600" dirty="0" err="1" smtClean="0">
                <a:latin typeface="Cambria" pitchFamily="18" charset="0"/>
                <a:ea typeface="Cambria" pitchFamily="18" charset="0"/>
              </a:rPr>
              <a:t>Сурхарбаан</a:t>
            </a:r>
            <a:r>
              <a:rPr lang="ru-RU" sz="1600" dirty="0" smtClean="0">
                <a:latin typeface="Cambria" pitchFamily="18" charset="0"/>
                <a:ea typeface="Cambria" pitchFamily="18" charset="0"/>
              </a:rPr>
              <a:t> – 2022»</a:t>
            </a:r>
          </a:p>
          <a:p>
            <a:pPr algn="r"/>
            <a:r>
              <a:rPr lang="ru-RU" sz="1600" dirty="0" smtClean="0">
                <a:latin typeface="Cambria" pitchFamily="18" charset="0"/>
                <a:ea typeface="Cambria" pitchFamily="18" charset="0"/>
              </a:rPr>
              <a:t>(19 июня 2022 г.)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080" name="Picture 8" descr="https://psv4.userapi.com/c235131/u133239768/docs/d28/b02f5e7d15f5/48ixgrfWxqdkIMJ4hjfdOovUwImqLoCLyh9D3x4v1WhIYkrW0FF4VYTbOwwHWJ3CD1ah_8WUQMszoSRjZP2Ejtyl.jpg?extra=fDn53DxcmjyuKam6_wSytKU-YfiwAB8FjJgNSaHufbNEBq1Vj29Izk4CnkyGu5jT-IOztjOF7A7wkzsYVTLGkoFgjjcQp_-u9ZZZaFsQraI4L8LZBurU4Aq4LIefY-V7cDnQ5sAruXmDyPA5AG6oWL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04" y="214282"/>
            <a:ext cx="2857520" cy="21431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357562" y="500034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Районная акция </a:t>
            </a:r>
          </a:p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«Сохраним Россию от табачного дыма», посвященная Всемирному дню без табака</a:t>
            </a:r>
          </a:p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(31 мая 2022 г.)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sv4.userapi.com/c235031/u133239768/docs/d11/f84733b5eae8/PvVVLVQlhRQ.jpg?extra=2ebj07vWn3UnIiR6N_GUdGggfx6gXroEI-YMrtpHKnRUTnhZj3Z9tHNo6URQ-NWI4xLD3yhBICzkpAmNixPtQ6UhMxSQediaZFblv8oEK4O8O8RehVEWFYsFGNbTe6_mh3OPPkhHmMbDNYo7A8l6c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4" y="6643702"/>
            <a:ext cx="2857520" cy="21431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90" y="7143768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err="1" smtClean="0">
                <a:latin typeface="Cambria" pitchFamily="18" charset="0"/>
                <a:ea typeface="Cambria" pitchFamily="18" charset="0"/>
              </a:rPr>
              <a:t>Акция-челлендж</a:t>
            </a:r>
            <a:r>
              <a:rPr lang="ru-RU" sz="1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dirty="0" smtClean="0">
                <a:latin typeface="Cambria" pitchFamily="18" charset="0"/>
                <a:ea typeface="Cambria" pitchFamily="18" charset="0"/>
              </a:rPr>
              <a:t>#</a:t>
            </a:r>
            <a:r>
              <a:rPr lang="ru-RU" sz="1600" dirty="0" smtClean="0">
                <a:latin typeface="Cambria" pitchFamily="18" charset="0"/>
                <a:ea typeface="Cambria" pitchFamily="18" charset="0"/>
              </a:rPr>
              <a:t>Трезвыерулят03, посвященная Дню автомобилистов</a:t>
            </a:r>
          </a:p>
          <a:p>
            <a:pPr algn="r"/>
            <a:r>
              <a:rPr lang="ru-RU" sz="1600" dirty="0" smtClean="0">
                <a:latin typeface="Cambria" pitchFamily="18" charset="0"/>
                <a:ea typeface="Cambria" pitchFamily="18" charset="0"/>
              </a:rPr>
              <a:t>(28 октября 2022 г.)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2" name="Picture 4" descr="https://sun1-84.userapi.com/impg/19JVpIlByrYsi50_nxDxf554X58OC-aMIsW4BA/M6gpRKuDWzw.jpg?size=1280x960&amp;quality=95&amp;sign=4f209722e4649b603a0312ea0f0564b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8" y="4426438"/>
            <a:ext cx="2786082" cy="20895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86124" y="5098325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Помощь семье мобилизованного в рамках проекта «</a:t>
            </a:r>
            <a:r>
              <a:rPr lang="ru-RU" sz="1600" dirty="0" err="1" smtClean="0">
                <a:latin typeface="Cambria" pitchFamily="18" charset="0"/>
                <a:ea typeface="Cambria" pitchFamily="18" charset="0"/>
              </a:rPr>
              <a:t>МыВместе</a:t>
            </a:r>
            <a:r>
              <a:rPr lang="ru-RU" sz="1600" dirty="0" smtClean="0">
                <a:latin typeface="Cambria" pitchFamily="18" charset="0"/>
                <a:ea typeface="Cambria" pitchFamily="18" charset="0"/>
              </a:rPr>
              <a:t>»</a:t>
            </a:r>
          </a:p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(октябрь 2022 г.)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4" name="Picture 6" descr="https://vk.com/doc133239768_648641100?hash=RPrMeWU8mC8KZXEOPi6Wu6zWx1UIEpCigRJT69Zceno&amp;dl=fEP7hpdqQxfyZ1Qr57F6hpzQIUP27bvZYQXDgjwa2RX&amp;wnd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4" y="2357422"/>
            <a:ext cx="2833707" cy="212528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85728" y="2786050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Cambria" pitchFamily="18" charset="0"/>
                <a:ea typeface="Cambria" pitchFamily="18" charset="0"/>
              </a:rPr>
              <a:t>Районная акция </a:t>
            </a:r>
          </a:p>
          <a:p>
            <a:pPr algn="r"/>
            <a:r>
              <a:rPr lang="ru-RU" sz="1600" dirty="0" smtClean="0">
                <a:latin typeface="Cambria" pitchFamily="18" charset="0"/>
                <a:ea typeface="Cambria" pitchFamily="18" charset="0"/>
              </a:rPr>
              <a:t>«Сохраним жизнь МАММЕ», посвященная месячнику по борьбе с раком молочной железы</a:t>
            </a:r>
          </a:p>
          <a:p>
            <a:pPr algn="r"/>
            <a:r>
              <a:rPr lang="ru-RU" sz="1600" dirty="0" smtClean="0">
                <a:latin typeface="Cambria" pitchFamily="18" charset="0"/>
                <a:ea typeface="Cambria" pitchFamily="18" charset="0"/>
              </a:rPr>
              <a:t>(18-19 октября 2022 г.)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86" y="642910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Акция «Сад памяти» по посадке деревьев в честь погибших в Великой Отечественной войне 1941-1945 гг.</a:t>
            </a:r>
          </a:p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(28 сентября 2022 г.)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2" name="Picture 2" descr="https://vk.com/doc133239768_646880629?hash=cFLZ7CVCzUsE4GEVz8WQNB6NXWVJLsNZrrsws33EpHL&amp;dl=RAgCO1QXHXZWzPkJIrkgwczZ83ZivHatZcVz0XjzZYk&amp;wnd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8" y="428596"/>
            <a:ext cx="2812326" cy="18748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549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48" y="251520"/>
            <a:ext cx="6192688" cy="278671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023578" y="3275856"/>
            <a:ext cx="4666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Районная акция </a:t>
            </a:r>
            <a:endParaRPr lang="ru-RU" dirty="0" smtClean="0"/>
          </a:p>
          <a:p>
            <a:pPr algn="ctr"/>
            <a:r>
              <a:rPr lang="ru-RU" dirty="0" smtClean="0"/>
              <a:t>«Телефон доверия – твой друг </a:t>
            </a:r>
          </a:p>
          <a:p>
            <a:pPr algn="ctr"/>
            <a:r>
              <a:rPr lang="ru-RU" dirty="0" smtClean="0"/>
              <a:t>(22 ноября </a:t>
            </a:r>
            <a:r>
              <a:rPr lang="ru-RU" dirty="0"/>
              <a:t>2022 г.)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78" y="4436812"/>
            <a:ext cx="4674720" cy="26295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2043" y="7164288"/>
            <a:ext cx="57098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Вечер здоровья для воспитанников </a:t>
            </a:r>
          </a:p>
          <a:p>
            <a:pPr algn="ctr"/>
            <a:r>
              <a:rPr lang="ru-RU" dirty="0" smtClean="0"/>
              <a:t>районного центра дополнительного образования</a:t>
            </a:r>
            <a:endParaRPr lang="ru-RU" dirty="0"/>
          </a:p>
          <a:p>
            <a:pPr algn="ctr"/>
            <a:r>
              <a:rPr lang="ru-RU" dirty="0" smtClean="0"/>
              <a:t>(25 ноября </a:t>
            </a:r>
            <a:r>
              <a:rPr lang="ru-RU" dirty="0"/>
              <a:t>2022 г.)</a:t>
            </a:r>
          </a:p>
        </p:txBody>
      </p:sp>
    </p:spTree>
    <p:extLst>
      <p:ext uri="{BB962C8B-B14F-4D97-AF65-F5344CB8AC3E}">
        <p14:creationId xmlns:p14="http://schemas.microsoft.com/office/powerpoint/2010/main" val="16811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un9-60.userapi.com/impg/3uvSeSsceF6UQRZZdxfCsGG46hM10gN4JYQw8g/c2xcTlLSVFA.jpg?size=785x1080&amp;quality=95&amp;sign=d8cc93884e4d864e1e59be26bee65df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67185" y="2876097"/>
            <a:ext cx="2562514" cy="35254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8" name="Picture 4" descr="https://sun9-78.userapi.com/impg/O02dPlVISCD8R9aGFKyrGyQjjhh9HbU7DmbaBw/h03CLHlsK7U.jpg?size=1142x810&amp;quality=95&amp;sign=b8db40bc950b78fe6889a11430fe0d8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0" y="1785918"/>
            <a:ext cx="3500462" cy="248281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6" name="Picture 2" descr="https://sun9-32.userapi.com/impg/TvY3WEsBlNpnDeS0ZlrCbRu-VSbMifymbX81tg/8F6ckHspmPE.jpg?size=1280x912&amp;quality=95&amp;sign=8b400b003df76134b3a238c812555b24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8" y="285721"/>
            <a:ext cx="3714776" cy="264677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4" y="4429124"/>
            <a:ext cx="2570780" cy="35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70" y="5786446"/>
            <a:ext cx="2285749" cy="314324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895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726</TotalTime>
  <Words>499</Words>
  <Application>Microsoft Office PowerPoint</Application>
  <PresentationFormat>Экран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ВОЛОНТЕРСКАЯ  ГРУППА «ЦУНАМИ» Руководитель Очирова Е.Ж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РДШ08</cp:lastModifiedBy>
  <cp:revision>35</cp:revision>
  <dcterms:created xsi:type="dcterms:W3CDTF">2020-10-07T03:51:49Z</dcterms:created>
  <dcterms:modified xsi:type="dcterms:W3CDTF">2022-12-01T15:06:47Z</dcterms:modified>
</cp:coreProperties>
</file>