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20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9" r:id="rId3"/>
    <p:sldId id="271" r:id="rId4"/>
    <p:sldId id="273" r:id="rId5"/>
    <p:sldId id="261" r:id="rId6"/>
    <p:sldId id="257" r:id="rId7"/>
    <p:sldId id="263" r:id="rId8"/>
    <p:sldId id="260" r:id="rId9"/>
    <p:sldId id="272" r:id="rId10"/>
    <p:sldId id="262" r:id="rId11"/>
    <p:sldId id="268" r:id="rId12"/>
    <p:sldId id="258" r:id="rId13"/>
    <p:sldId id="264" r:id="rId14"/>
    <p:sldId id="266" r:id="rId15"/>
    <p:sldId id="265" r:id="rId16"/>
    <p:sldId id="267" r:id="rId17"/>
    <p:sldId id="269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246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33160-655B-41FC-9ED2-AC9B411C7A5E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7DCF7-B87A-44A9-A1F6-79956C04C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540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7DCF7-B87A-44A9-A1F6-79956C04CA0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905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BD42A-871E-43F5-9AF4-5531E1328981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CC89-9948-44CE-8A8C-B0F94BFE45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BD42A-871E-43F5-9AF4-5531E1328981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CC89-9948-44CE-8A8C-B0F94BFE45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BD42A-871E-43F5-9AF4-5531E1328981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CC89-9948-44CE-8A8C-B0F94BFE45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BD42A-871E-43F5-9AF4-5531E1328981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CC89-9948-44CE-8A8C-B0F94BFE45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BD42A-871E-43F5-9AF4-5531E1328981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CC89-9948-44CE-8A8C-B0F94BFE45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BD42A-871E-43F5-9AF4-5531E1328981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CC89-9948-44CE-8A8C-B0F94BFE45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BD42A-871E-43F5-9AF4-5531E1328981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CC89-9948-44CE-8A8C-B0F94BFE45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BD42A-871E-43F5-9AF4-5531E1328981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CC89-9948-44CE-8A8C-B0F94BFE45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BD42A-871E-43F5-9AF4-5531E1328981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CC89-9948-44CE-8A8C-B0F94BFE45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BD42A-871E-43F5-9AF4-5531E1328981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CC89-9948-44CE-8A8C-B0F94BFE45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BD42A-871E-43F5-9AF4-5531E1328981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CC89-9948-44CE-8A8C-B0F94BFE45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BD42A-871E-43F5-9AF4-5531E1328981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2CC89-9948-44CE-8A8C-B0F94BFE45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vk.com/feed?section=search&amp;q=#%D0%BC%D1%8B%D0%B2%D0%BC%D0%B5%D1%81%D1%82%D0%B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7.userapi.com/impf/c850524/v850524825/1bf9bf/d078oMuMNc4.jpg?size=700x700&amp;quality=96&amp;sign=2dfc65c83ddb83cac48618a01c1f2f5f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788" y="-30226"/>
            <a:ext cx="3672408" cy="36724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18700" y="3212976"/>
            <a:ext cx="6162584" cy="2308324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0"/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Отряд волонтеров </a:t>
            </a:r>
          </a:p>
          <a:p>
            <a:pPr algn="ctr"/>
            <a:r>
              <a:rPr lang="ru-RU" sz="5400" b="1" i="1" cap="none" spc="0" dirty="0" smtClean="0">
                <a:ln w="0"/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«Сердцебиение»</a:t>
            </a:r>
          </a:p>
          <a:p>
            <a:pPr algn="ctr"/>
            <a:r>
              <a:rPr lang="ru-RU" sz="3600" i="1" dirty="0" smtClean="0">
                <a:ln w="0"/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МКОУ «</a:t>
            </a:r>
            <a:r>
              <a:rPr lang="ru-RU" sz="3600" i="1" dirty="0" err="1" smtClean="0">
                <a:ln w="0"/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Талицкая</a:t>
            </a:r>
            <a:r>
              <a:rPr lang="ru-RU" sz="3600" i="1" dirty="0" smtClean="0">
                <a:ln w="0"/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СОШ № 1»</a:t>
            </a:r>
            <a:endParaRPr lang="ru-RU" sz="3600" b="0" i="1" cap="none" spc="0" dirty="0">
              <a:ln w="0"/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1646"/>
            <a:ext cx="9144000" cy="5134708"/>
          </a:xfrm>
          <a:prstGeom prst="rect">
            <a:avLst/>
          </a:prstGeom>
        </p:spPr>
      </p:pic>
      <p:pic>
        <p:nvPicPr>
          <p:cNvPr id="7" name="Picture 2" descr="https://sun9-7.userapi.com/impf/c850524/v850524825/1bf9bf/d078oMuMNc4.jpg?size=700x700&amp;quality=96&amp;sign=2dfc65c83ddb83cac48618a01c1f2f5f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59" y="-171400"/>
            <a:ext cx="2043608" cy="20436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9532" y="6165304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Сбор гуманитарной помощи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283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9532" y="6093296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Посадка лип в парке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Н.И.Кузнецова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s://sun9-78.userapi.com/s/v1/ig2/IvgAU90g8JaE2GdVfUAPBzeo2PytOsEqtZILy4Eh0kSOjICLol_pqfeAivQVwz6SXM28m50j3ElSAN-FdcoXcOom.jpg?quality=96&amp;as=32x24,48x36,72x54,108x81,160x120,240x180,360x270,480x360,540x405,640x480,720x540,960x720&amp;from=bu&amp;u=NAnqW-9xkmigYdvGESIsEGin39ccQu5mkdq7W3HW3Hc&amp;cs=960x7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13" y="404664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sun9-7.userapi.com/impf/c850524/v850524825/1bf9bf/d078oMuMNc4.jpg?size=700x700&amp;quality=96&amp;sign=2dfc65c83ddb83cac48618a01c1f2f5f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851" y="-243408"/>
            <a:ext cx="1669706" cy="16697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127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8880" y="251646"/>
            <a:ext cx="5472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"Каждой птице по кормушке"</a:t>
            </a:r>
          </a:p>
        </p:txBody>
      </p:sp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246251"/>
            <a:ext cx="4176464" cy="5568619"/>
          </a:xfrm>
          <a:prstGeom prst="rect">
            <a:avLst/>
          </a:prstGeom>
        </p:spPr>
      </p:pic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246472"/>
            <a:ext cx="4176464" cy="5568618"/>
          </a:xfrm>
          <a:prstGeom prst="rect">
            <a:avLst/>
          </a:prstGeom>
        </p:spPr>
      </p:pic>
      <p:pic>
        <p:nvPicPr>
          <p:cNvPr id="7" name="Picture 2" descr="https://sun9-7.userapi.com/impf/c850524/v850524825/1bf9bf/d078oMuMNc4.jpg?size=700x700&amp;quality=96&amp;sign=2dfc65c83ddb83cac48618a01c1f2f5f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52" y="-243408"/>
            <a:ext cx="1944216" cy="19442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416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5905482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Экологическая акция в Национальном парке «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Припышминские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боры»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04763"/>
            <a:ext cx="3229436" cy="57332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88640"/>
            <a:ext cx="3163740" cy="5616624"/>
          </a:xfrm>
          <a:prstGeom prst="rect">
            <a:avLst/>
          </a:prstGeom>
        </p:spPr>
      </p:pic>
      <p:pic>
        <p:nvPicPr>
          <p:cNvPr id="7" name="Picture 2" descr="https://sun9-7.userapi.com/impf/c850524/v850524825/1bf9bf/d078oMuMNc4.jpg?size=700x700&amp;quality=96&amp;sign=2dfc65c83ddb83cac48618a01c1f2f5f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59" y="-171400"/>
            <a:ext cx="2043608" cy="20436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139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9532" y="6093296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Посадка лип в парке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Н.И.Кузнецова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5" t="-752"/>
          <a:stretch/>
        </p:blipFill>
        <p:spPr>
          <a:xfrm>
            <a:off x="1691680" y="620688"/>
            <a:ext cx="6660232" cy="5192456"/>
          </a:xfrm>
          <a:prstGeom prst="rect">
            <a:avLst/>
          </a:prstGeom>
        </p:spPr>
      </p:pic>
      <p:pic>
        <p:nvPicPr>
          <p:cNvPr id="7" name="Picture 2" descr="https://sun9-7.userapi.com/impf/c850524/v850524825/1bf9bf/d078oMuMNc4.jpg?size=700x700&amp;quality=96&amp;sign=2dfc65c83ddb83cac48618a01c1f2f5f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59" y="-171400"/>
            <a:ext cx="2043608" cy="20436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770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9532" y="6093296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Акция «Крышки для малышки»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620688"/>
            <a:ext cx="6780245" cy="5085184"/>
          </a:xfrm>
          <a:prstGeom prst="rect">
            <a:avLst/>
          </a:prstGeom>
        </p:spPr>
      </p:pic>
      <p:pic>
        <p:nvPicPr>
          <p:cNvPr id="7" name="Picture 2" descr="https://sun9-7.userapi.com/impf/c850524/v850524825/1bf9bf/d078oMuMNc4.jpg?size=700x700&amp;quality=96&amp;sign=2dfc65c83ddb83cac48618a01c1f2f5f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59" y="-171400"/>
            <a:ext cx="2043608" cy="20436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908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9532" y="6093296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Посадка лип в парке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Н.И.Кузнецова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sun9-10.userapi.com/impg/KIWmUSPrOVhEc5bpYKWrPu34k7Wo7fBhwqoaLg/OSmETEIbNqQ.jpg?size=1280x905&amp;quality=96&amp;sign=65dcfd07198bc5e62e6e34fd5ff998d7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28" y="412851"/>
            <a:ext cx="8556591" cy="604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1400"/>
            <a:ext cx="2048434" cy="204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041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9532" y="6093296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Посадка лип в парке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Н.И.Кузнецова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s://sun9-77.userapi.com/impg/UjgrM5kxOuZrMN1lxu19N779UR7FWm7oCRlHoQ/Jj7lfjAAnUU.jpg?size=1280x960&amp;quality=96&amp;sign=a193034cb704da55f0e01619a33b527e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548680"/>
            <a:ext cx="8196233" cy="614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sun9-7.userapi.com/impf/c850524/v850524825/1bf9bf/d078oMuMNc4.jpg?size=700x700&amp;quality=96&amp;sign=2dfc65c83ddb83cac48618a01c1f2f5f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5" y="0"/>
            <a:ext cx="1669706" cy="16697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263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725" y="5903893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Волонтеры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Талицкого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присоединились к всероссийской акции 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#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мывместе</a:t>
            </a:r>
            <a:r>
              <a:rPr lang="ru-RU" sz="2800" dirty="0"/>
              <a:t>.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s://sun9-7.userapi.com/impf/c850524/v850524825/1bf9bf/d078oMuMNc4.jpg?size=700x700&amp;quality=96&amp;sign=2dfc65c83ddb83cac48618a01c1f2f5f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5" y="0"/>
            <a:ext cx="1669706" cy="16697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https://sun9-21.userapi.com/impg/MI9qfTbF4ZoJa9CYVZ7D8DflyHi3zhFKSC0u-w/qHh8Onap8ZA.jpg?size=810x1080&amp;quality=96&amp;sign=87cfa55a0a194b578e252b9813e4b711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0"/>
            <a:ext cx="4419095" cy="589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533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7.userapi.com/impf/c850524/v850524825/1bf9bf/d078oMuMNc4.jpg?size=700x700&amp;quality=96&amp;sign=2dfc65c83ddb83cac48618a01c1f2f5f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3384376" cy="33843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05318" y="2420888"/>
            <a:ext cx="6923050" cy="34778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Отряд о</a:t>
            </a:r>
            <a:r>
              <a:rPr lang="ru-RU" sz="4400" b="1" cap="none" spc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снован в 2019 году</a:t>
            </a:r>
          </a:p>
          <a:p>
            <a:pPr algn="ctr"/>
            <a:endParaRPr lang="ru-RU" sz="4400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cap="none" spc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235 волонтеров</a:t>
            </a:r>
          </a:p>
          <a:p>
            <a:pPr algn="ctr"/>
            <a:endParaRPr lang="ru-RU" sz="4400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cap="none" spc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130 добрых дел</a:t>
            </a:r>
            <a:endParaRPr lang="ru-RU" sz="4400" b="1" cap="none" spc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310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7.userapi.com/impf/c850524/v850524825/1bf9bf/d078oMuMNc4.jpg?size=700x700&amp;quality=96&amp;sign=2dfc65c83ddb83cac48618a01c1f2f5f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387424"/>
            <a:ext cx="3384376" cy="33843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81310" y="1556792"/>
            <a:ext cx="7167155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деятельности:</a:t>
            </a:r>
          </a:p>
          <a:p>
            <a:pPr algn="ctr"/>
            <a:endParaRPr lang="ru-RU" sz="3200" b="1" dirty="0" smtClean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помощь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пожилым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людям, ветеранам 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детям с ограниченными возможностями;</a:t>
            </a:r>
          </a:p>
          <a:p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гуманитарная </a:t>
            </a:r>
            <a:r>
              <a:rPr lang="ru-RU" sz="28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помощь;</a:t>
            </a:r>
            <a:endParaRPr lang="ru-RU" sz="2800" b="1" dirty="0">
              <a:ln w="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n w="0"/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экологические акции;</a:t>
            </a:r>
          </a:p>
          <a:p>
            <a:endParaRPr lang="ru-RU" sz="2800" b="1" dirty="0" smtClean="0">
              <a:ln w="0"/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cap="none" spc="0" dirty="0" smtClean="0">
                <a:ln w="0"/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социально-экологические акции</a:t>
            </a:r>
          </a:p>
          <a:p>
            <a:endParaRPr lang="ru-RU" sz="2800" b="1" cap="none" spc="0" dirty="0" smtClean="0">
              <a:ln w="0"/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ln w="0"/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346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725" y="5903893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Участие отряда в слете волонтеров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«Дорогою добра»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г.Тобольск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7760" t="11812" r="27353" b="7716"/>
          <a:stretch/>
        </p:blipFill>
        <p:spPr>
          <a:xfrm>
            <a:off x="642216" y="260648"/>
            <a:ext cx="3929784" cy="5636137"/>
          </a:xfrm>
          <a:prstGeom prst="rect">
            <a:avLst/>
          </a:prstGeom>
        </p:spPr>
      </p:pic>
      <p:pic>
        <p:nvPicPr>
          <p:cNvPr id="7" name="Picture 2" descr="https://sun9-7.userapi.com/impf/c850524/v850524825/1bf9bf/d078oMuMNc4.jpg?size=700x700&amp;quality=96&amp;sign=2dfc65c83ddb83cac48618a01c1f2f5f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5" y="0"/>
            <a:ext cx="1669706" cy="16697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l="28582" t="12571" r="27712" b="9173"/>
          <a:stretch/>
        </p:blipFill>
        <p:spPr>
          <a:xfrm>
            <a:off x="4691329" y="260648"/>
            <a:ext cx="3946497" cy="565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072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5877272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Помощь пожилым людям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59" y="995281"/>
            <a:ext cx="5591606" cy="4193704"/>
          </a:xfrm>
          <a:prstGeom prst="rect">
            <a:avLst/>
          </a:prstGeom>
        </p:spPr>
      </p:pic>
      <p:pic>
        <p:nvPicPr>
          <p:cNvPr id="7" name="Picture 2" descr="https://sun9-7.userapi.com/impf/c850524/v850524825/1bf9bf/d078oMuMNc4.jpg?size=700x700&amp;quality=96&amp;sign=2dfc65c83ddb83cac48618a01c1f2f5f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59" y="-171400"/>
            <a:ext cx="2043608" cy="20436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sun9-6.userapi.com/impg/c853428/v853428475/16b58a/tY9ZKf2If5E.jpg?size=809x1080&amp;quality=96&amp;sign=c1cb7c657468e32b1bb8cf9b8c4102e1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239" y="309534"/>
            <a:ext cx="4168746" cy="556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303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g3ItOomj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459946"/>
            <a:ext cx="3642106" cy="4856141"/>
          </a:xfrm>
          <a:prstGeom prst="rect">
            <a:avLst/>
          </a:prstGeom>
        </p:spPr>
      </p:pic>
      <p:pic>
        <p:nvPicPr>
          <p:cNvPr id="5" name="Рисунок 4" descr="DSC_0003.JPG"/>
          <p:cNvPicPr>
            <a:picLocks noChangeAspect="1"/>
          </p:cNvPicPr>
          <p:nvPr/>
        </p:nvPicPr>
        <p:blipFill rotWithShape="1">
          <a:blip r:embed="rId3" cstate="print"/>
          <a:srcRect t="1915" r="14739"/>
          <a:stretch/>
        </p:blipFill>
        <p:spPr>
          <a:xfrm>
            <a:off x="251520" y="1628800"/>
            <a:ext cx="4788024" cy="36872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5589240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Поздравляем ребят с ограниченными возможностями с праздниками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s://sun9-7.userapi.com/impf/c850524/v850524825/1bf9bf/d078oMuMNc4.jpg?size=700x700&amp;quality=96&amp;sign=2dfc65c83ddb83cac48618a01c1f2f5f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59" y="-171400"/>
            <a:ext cx="2043608" cy="20436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9532" y="5969437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Мастер-классы для детей с ограниченными возможностями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4393"/>
            <a:ext cx="9144000" cy="5129213"/>
          </a:xfrm>
          <a:prstGeom prst="rect">
            <a:avLst/>
          </a:prstGeom>
        </p:spPr>
      </p:pic>
      <p:pic>
        <p:nvPicPr>
          <p:cNvPr id="7" name="Picture 2" descr="https://sun9-7.userapi.com/impf/c850524/v850524825/1bf9bf/d078oMuMNc4.jpg?size=700x700&amp;quality=96&amp;sign=2dfc65c83ddb83cac48618a01c1f2f5f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59" y="-171400"/>
            <a:ext cx="2043608" cy="20436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531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5877272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Сбор гуманитарной помощи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s://sun9-7.userapi.com/impf/c850524/v850524825/1bf9bf/d078oMuMNc4.jpg?size=700x700&amp;quality=96&amp;sign=2dfc65c83ddb83cac48618a01c1f2f5f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59" y="-171400"/>
            <a:ext cx="2043608" cy="20436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4" r="-689"/>
          <a:stretch/>
        </p:blipFill>
        <p:spPr>
          <a:xfrm>
            <a:off x="2555776" y="332656"/>
            <a:ext cx="4392488" cy="533413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24323" y="3244334"/>
            <a:ext cx="2695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гуманитарная помощь</a:t>
            </a:r>
          </a:p>
        </p:txBody>
      </p:sp>
    </p:spTree>
    <p:extLst>
      <p:ext uri="{BB962C8B-B14F-4D97-AF65-F5344CB8AC3E}">
        <p14:creationId xmlns:p14="http://schemas.microsoft.com/office/powerpoint/2010/main" val="2467021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5877272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Сбор гуманитарной помощи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548680"/>
            <a:ext cx="7222604" cy="5416953"/>
          </a:xfrm>
          <a:prstGeom prst="rect">
            <a:avLst/>
          </a:prstGeom>
        </p:spPr>
      </p:pic>
      <p:pic>
        <p:nvPicPr>
          <p:cNvPr id="7" name="Picture 2" descr="https://sun9-7.userapi.com/impf/c850524/v850524825/1bf9bf/d078oMuMNc4.jpg?size=700x700&amp;quality=96&amp;sign=2dfc65c83ddb83cac48618a01c1f2f5f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59" y="-171400"/>
            <a:ext cx="2043608" cy="20436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3605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137</Words>
  <Application>Microsoft Office PowerPoint</Application>
  <PresentationFormat>Экран (4:3)</PresentationFormat>
  <Paragraphs>36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дом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user</cp:lastModifiedBy>
  <cp:revision>16</cp:revision>
  <dcterms:created xsi:type="dcterms:W3CDTF">2021-11-29T14:39:16Z</dcterms:created>
  <dcterms:modified xsi:type="dcterms:W3CDTF">2024-11-18T15:15:40Z</dcterms:modified>
</cp:coreProperties>
</file>