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6"/>
  </p:notesMasterIdLst>
  <p:sldIdLst>
    <p:sldId id="256" r:id="rId2"/>
    <p:sldId id="259" r:id="rId3"/>
    <p:sldId id="257" r:id="rId4"/>
    <p:sldId id="272" r:id="rId5"/>
    <p:sldId id="275" r:id="rId6"/>
    <p:sldId id="277" r:id="rId7"/>
    <p:sldId id="278" r:id="rId8"/>
    <p:sldId id="322" r:id="rId9"/>
    <p:sldId id="323" r:id="rId10"/>
    <p:sldId id="263" r:id="rId11"/>
    <p:sldId id="324" r:id="rId12"/>
    <p:sldId id="325" r:id="rId13"/>
    <p:sldId id="258" r:id="rId14"/>
    <p:sldId id="32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7391"/>
    <a:srgbClr val="DBC3D1"/>
    <a:srgbClr val="F8574F"/>
    <a:srgbClr val="345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4660"/>
  </p:normalViewPr>
  <p:slideViewPr>
    <p:cSldViewPr>
      <p:cViewPr>
        <p:scale>
          <a:sx n="100" d="100"/>
          <a:sy n="100" d="100"/>
        </p:scale>
        <p:origin x="2052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21A27-A4B6-4A3D-A0E7-33FDB4DF57C1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DFBAC-959A-40EE-B030-8C77E0C2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42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7ded6d24e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7ded6d24e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2846550" y="2452500"/>
            <a:ext cx="3450900" cy="1548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1"/>
          </p:nvPr>
        </p:nvSpPr>
        <p:spPr>
          <a:xfrm>
            <a:off x="2846550" y="4305867"/>
            <a:ext cx="3450900" cy="131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/>
          <p:nvPr/>
        </p:nvSpPr>
        <p:spPr>
          <a:xfrm rot="10800000">
            <a:off x="303225" y="-1737267"/>
            <a:ext cx="2239800" cy="2986400"/>
          </a:xfrm>
          <a:prstGeom prst="blockArc">
            <a:avLst>
              <a:gd name="adj1" fmla="val 10800000"/>
              <a:gd name="adj2" fmla="val 21599643"/>
              <a:gd name="adj3" fmla="val 177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60" name="Google Shape;60;p9"/>
          <p:cNvSpPr/>
          <p:nvPr/>
        </p:nvSpPr>
        <p:spPr>
          <a:xfrm>
            <a:off x="7143755" y="6016209"/>
            <a:ext cx="1308300" cy="1744400"/>
          </a:xfrm>
          <a:prstGeom prst="blockArc">
            <a:avLst>
              <a:gd name="adj1" fmla="val 10800000"/>
              <a:gd name="adj2" fmla="val 9492"/>
              <a:gd name="adj3" fmla="val 5936"/>
            </a:avLst>
          </a:prstGeom>
          <a:solidFill>
            <a:srgbClr val="434343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61" name="Google Shape;61;p9"/>
          <p:cNvSpPr/>
          <p:nvPr/>
        </p:nvSpPr>
        <p:spPr>
          <a:xfrm rot="-5400000">
            <a:off x="8361716" y="1207849"/>
            <a:ext cx="1770800" cy="1328100"/>
          </a:xfrm>
          <a:prstGeom prst="blockArc">
            <a:avLst>
              <a:gd name="adj1" fmla="val 10800000"/>
              <a:gd name="adj2" fmla="val 17026"/>
              <a:gd name="adj3" fmla="val 11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62" name="Google Shape;62;p9"/>
          <p:cNvSpPr/>
          <p:nvPr/>
        </p:nvSpPr>
        <p:spPr>
          <a:xfrm rot="5400000">
            <a:off x="-920924" y="4068821"/>
            <a:ext cx="1770800" cy="1328100"/>
          </a:xfrm>
          <a:prstGeom prst="blockArc">
            <a:avLst>
              <a:gd name="adj1" fmla="val 10800000"/>
              <a:gd name="adj2" fmla="val 17026"/>
              <a:gd name="adj3" fmla="val 11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</p:spTree>
    <p:extLst>
      <p:ext uri="{BB962C8B-B14F-4D97-AF65-F5344CB8AC3E}">
        <p14:creationId xmlns:p14="http://schemas.microsoft.com/office/powerpoint/2010/main" val="548066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4055450" y="2067200"/>
            <a:ext cx="4375200" cy="2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8"/>
          <p:cNvSpPr/>
          <p:nvPr/>
        </p:nvSpPr>
        <p:spPr>
          <a:xfrm rot="-5400000">
            <a:off x="8506205" y="4421026"/>
            <a:ext cx="1744400" cy="1308300"/>
          </a:xfrm>
          <a:prstGeom prst="blockArc">
            <a:avLst>
              <a:gd name="adj1" fmla="val 10800000"/>
              <a:gd name="adj2" fmla="val 9492"/>
              <a:gd name="adj3" fmla="val 5936"/>
            </a:avLst>
          </a:prstGeom>
          <a:solidFill>
            <a:srgbClr val="434343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54" name="Google Shape;54;p8"/>
          <p:cNvSpPr/>
          <p:nvPr/>
        </p:nvSpPr>
        <p:spPr>
          <a:xfrm>
            <a:off x="3981798" y="6406000"/>
            <a:ext cx="1119300" cy="1492400"/>
          </a:xfrm>
          <a:prstGeom prst="blockArc">
            <a:avLst>
              <a:gd name="adj1" fmla="val 10800000"/>
              <a:gd name="adj2" fmla="val 17026"/>
              <a:gd name="adj3" fmla="val 11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55" name="Google Shape;55;p8"/>
          <p:cNvSpPr/>
          <p:nvPr/>
        </p:nvSpPr>
        <p:spPr>
          <a:xfrm rot="10800000">
            <a:off x="6400901" y="-1021629"/>
            <a:ext cx="1328100" cy="1770800"/>
          </a:xfrm>
          <a:prstGeom prst="blockArc">
            <a:avLst>
              <a:gd name="adj1" fmla="val 10800000"/>
              <a:gd name="adj2" fmla="val 17026"/>
              <a:gd name="adj3" fmla="val 11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</p:spTree>
    <p:extLst>
      <p:ext uri="{BB962C8B-B14F-4D97-AF65-F5344CB8AC3E}">
        <p14:creationId xmlns:p14="http://schemas.microsoft.com/office/powerpoint/2010/main" val="897207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10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0000" y="2267067"/>
            <a:ext cx="42948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gtree Light"/>
              <a:buChar char="○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/>
          <p:nvPr/>
        </p:nvSpPr>
        <p:spPr>
          <a:xfrm rot="10800000">
            <a:off x="8022650" y="-1629433"/>
            <a:ext cx="2239800" cy="2986400"/>
          </a:xfrm>
          <a:prstGeom prst="blockArc">
            <a:avLst>
              <a:gd name="adj1" fmla="val 10800000"/>
              <a:gd name="adj2" fmla="val 21599643"/>
              <a:gd name="adj3" fmla="val 177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48" name="Google Shape;48;p7"/>
          <p:cNvSpPr/>
          <p:nvPr/>
        </p:nvSpPr>
        <p:spPr>
          <a:xfrm rot="5400000">
            <a:off x="-921395" y="5549526"/>
            <a:ext cx="1744400" cy="1308300"/>
          </a:xfrm>
          <a:prstGeom prst="blockArc">
            <a:avLst>
              <a:gd name="adj1" fmla="val 10800000"/>
              <a:gd name="adj2" fmla="val 9492"/>
              <a:gd name="adj3" fmla="val 5936"/>
            </a:avLst>
          </a:prstGeom>
          <a:solidFill>
            <a:srgbClr val="434343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49" name="Google Shape;49;p7"/>
          <p:cNvSpPr/>
          <p:nvPr/>
        </p:nvSpPr>
        <p:spPr>
          <a:xfrm>
            <a:off x="3563266" y="6431499"/>
            <a:ext cx="1328100" cy="1770800"/>
          </a:xfrm>
          <a:prstGeom prst="blockArc">
            <a:avLst>
              <a:gd name="adj1" fmla="val 10800000"/>
              <a:gd name="adj2" fmla="val 17026"/>
              <a:gd name="adj3" fmla="val 115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50" name="Google Shape;50;p7"/>
          <p:cNvSpPr/>
          <p:nvPr/>
        </p:nvSpPr>
        <p:spPr>
          <a:xfrm rot="8999705">
            <a:off x="-499316" y="-918419"/>
            <a:ext cx="1328202" cy="1770936"/>
          </a:xfrm>
          <a:prstGeom prst="blockArc">
            <a:avLst>
              <a:gd name="adj1" fmla="val 10800000"/>
              <a:gd name="adj2" fmla="val 17026"/>
              <a:gd name="adj3" fmla="val 115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</p:spTree>
    <p:extLst>
      <p:ext uri="{BB962C8B-B14F-4D97-AF65-F5344CB8AC3E}">
        <p14:creationId xmlns:p14="http://schemas.microsoft.com/office/powerpoint/2010/main" val="1609583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1"/>
          </p:nvPr>
        </p:nvSpPr>
        <p:spPr>
          <a:xfrm>
            <a:off x="4923075" y="3747800"/>
            <a:ext cx="2640000" cy="1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2"/>
          </p:nvPr>
        </p:nvSpPr>
        <p:spPr>
          <a:xfrm>
            <a:off x="1580900" y="3747800"/>
            <a:ext cx="2640000" cy="1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ubTitle" idx="3"/>
          </p:nvPr>
        </p:nvSpPr>
        <p:spPr>
          <a:xfrm>
            <a:off x="1580911" y="3104200"/>
            <a:ext cx="26400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4"/>
          </p:nvPr>
        </p:nvSpPr>
        <p:spPr>
          <a:xfrm>
            <a:off x="4923089" y="3104200"/>
            <a:ext cx="26400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strument Sans"/>
              <a:buNone/>
              <a:defRPr sz="2400" b="1"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endParaRPr/>
          </a:p>
        </p:txBody>
      </p:sp>
      <p:sp>
        <p:nvSpPr>
          <p:cNvPr id="133" name="Google Shape;133;p18"/>
          <p:cNvSpPr/>
          <p:nvPr/>
        </p:nvSpPr>
        <p:spPr>
          <a:xfrm rot="5400000">
            <a:off x="-1893100" y="2577167"/>
            <a:ext cx="2986400" cy="2239800"/>
          </a:xfrm>
          <a:prstGeom prst="blockArc">
            <a:avLst>
              <a:gd name="adj1" fmla="val 10800000"/>
              <a:gd name="adj2" fmla="val 21599643"/>
              <a:gd name="adj3" fmla="val 177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7776630" y="6138676"/>
            <a:ext cx="1308300" cy="1744400"/>
          </a:xfrm>
          <a:prstGeom prst="blockArc">
            <a:avLst>
              <a:gd name="adj1" fmla="val 10800000"/>
              <a:gd name="adj2" fmla="val 9492"/>
              <a:gd name="adj3" fmla="val 5936"/>
            </a:avLst>
          </a:prstGeom>
          <a:solidFill>
            <a:srgbClr val="434343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1798873" y="6449433"/>
            <a:ext cx="1119300" cy="1492400"/>
          </a:xfrm>
          <a:prstGeom prst="blockArc">
            <a:avLst>
              <a:gd name="adj1" fmla="val 10800000"/>
              <a:gd name="adj2" fmla="val 17026"/>
              <a:gd name="adj3" fmla="val 115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36" name="Google Shape;136;p18"/>
          <p:cNvSpPr/>
          <p:nvPr/>
        </p:nvSpPr>
        <p:spPr>
          <a:xfrm rot="10800000">
            <a:off x="7471851" y="-1177429"/>
            <a:ext cx="1328100" cy="1770800"/>
          </a:xfrm>
          <a:prstGeom prst="blockArc">
            <a:avLst>
              <a:gd name="adj1" fmla="val 10800000"/>
              <a:gd name="adj2" fmla="val 17026"/>
              <a:gd name="adj3" fmla="val 115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Figtree"/>
              <a:ea typeface="Figtree"/>
              <a:cs typeface="Figtree"/>
              <a:sym typeface="Figtree"/>
            </a:endParaRPr>
          </a:p>
        </p:txBody>
      </p:sp>
    </p:spTree>
    <p:extLst>
      <p:ext uri="{BB962C8B-B14F-4D97-AF65-F5344CB8AC3E}">
        <p14:creationId xmlns:p14="http://schemas.microsoft.com/office/powerpoint/2010/main" val="204916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6.jpg"/><Relationship Id="rId5" Type="http://schemas.microsoft.com/office/2007/relationships/hdphoto" Target="../media/hdphoto4.wdp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etty woman\Downloads\photo_5319181911240857751_x.jp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615370"/>
            <a:ext cx="8478339" cy="1398017"/>
          </a:xfrm>
        </p:spPr>
        <p:txBody>
          <a:bodyPr>
            <a:noAutofit/>
          </a:bodyPr>
          <a:lstStyle/>
          <a:p>
            <a:r>
              <a:rPr lang="ru-RU" sz="5400" dirty="0">
                <a:latin typeface="Sitka Small" pitchFamily="2" charset="0"/>
                <a:ea typeface="SimSun" pitchFamily="2" charset="-122"/>
                <a:cs typeface="Arial" pitchFamily="34" charset="0"/>
              </a:rPr>
              <a:t>Добровольческая деятельность </a:t>
            </a:r>
            <a:r>
              <a:rPr lang="ru-RU" sz="5400" dirty="0" err="1">
                <a:latin typeface="Sitka Small" pitchFamily="2" charset="0"/>
                <a:ea typeface="SimSun" pitchFamily="2" charset="-122"/>
                <a:cs typeface="Arial" pitchFamily="34" charset="0"/>
              </a:rPr>
              <a:t>СтГАУ</a:t>
            </a:r>
            <a:br>
              <a:rPr lang="ru-RU" sz="5400" dirty="0">
                <a:latin typeface="Sitka Small" pitchFamily="2" charset="0"/>
                <a:ea typeface="SimSun" pitchFamily="2" charset="-122"/>
                <a:cs typeface="Arial" pitchFamily="34" charset="0"/>
              </a:rPr>
            </a:br>
            <a:br>
              <a:rPr lang="ru-RU" sz="5400" dirty="0">
                <a:latin typeface="Sitka Small" pitchFamily="2" charset="0"/>
                <a:ea typeface="SimSun" pitchFamily="2" charset="-122"/>
                <a:cs typeface="Arial" pitchFamily="34" charset="0"/>
              </a:rPr>
            </a:br>
            <a:endParaRPr lang="ru-RU" sz="5400" dirty="0">
              <a:latin typeface="Sitka Small" pitchFamily="2" charset="0"/>
              <a:ea typeface="SimSun" pitchFamily="2" charset="-122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DE0AAA-BB71-F419-8BAB-3D804322B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76672"/>
            <a:ext cx="1114680" cy="11358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A56BD5-2530-2CC8-7CA3-DDBD320A1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529" y="476672"/>
            <a:ext cx="1373291" cy="105879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эмблема,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BF53C8CE-FD0A-C708-D703-827427307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22" y="471190"/>
            <a:ext cx="1155258" cy="115525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логотип, символ, Торговая мар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3971105-1146-B24B-9C14-F4D9E5180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1159"/>
            <a:ext cx="1596841" cy="159684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логотип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A9E4C6E-7EEC-496A-D313-317DBDF4A8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770" y="476672"/>
            <a:ext cx="1155258" cy="11044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Кольцо 9"/>
          <p:cNvSpPr/>
          <p:nvPr/>
        </p:nvSpPr>
        <p:spPr>
          <a:xfrm>
            <a:off x="7092280" y="5048606"/>
            <a:ext cx="2664296" cy="2669545"/>
          </a:xfrm>
          <a:prstGeom prst="donut">
            <a:avLst>
              <a:gd name="adj" fmla="val 3736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154" y="2240293"/>
            <a:ext cx="1856606" cy="2808312"/>
          </a:xfrm>
          <a:prstGeom prst="roundRect">
            <a:avLst/>
          </a:prstGeom>
        </p:spPr>
      </p:pic>
      <p:sp>
        <p:nvSpPr>
          <p:cNvPr id="349" name="Google Shape;349;p44"/>
          <p:cNvSpPr txBox="1">
            <a:spLocks noGrp="1"/>
          </p:cNvSpPr>
          <p:nvPr>
            <p:ph type="title"/>
          </p:nvPr>
        </p:nvSpPr>
        <p:spPr>
          <a:xfrm>
            <a:off x="395536" y="1268760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ru-RU" dirty="0"/>
              <a:t>Событийные мероприятия</a:t>
            </a:r>
            <a:endParaRPr dirty="0"/>
          </a:p>
        </p:txBody>
      </p:sp>
      <p:grpSp>
        <p:nvGrpSpPr>
          <p:cNvPr id="19" name="Группа 18"/>
          <p:cNvGrpSpPr/>
          <p:nvPr/>
        </p:nvGrpSpPr>
        <p:grpSpPr>
          <a:xfrm rot="21074652">
            <a:off x="5957970" y="1781664"/>
            <a:ext cx="2990406" cy="646331"/>
            <a:chOff x="6700968" y="4627700"/>
            <a:chExt cx="2441020" cy="646331"/>
          </a:xfrm>
        </p:grpSpPr>
        <p:sp>
          <p:nvSpPr>
            <p:cNvPr id="20" name="Google Shape;282;p37"/>
            <p:cNvSpPr/>
            <p:nvPr/>
          </p:nvSpPr>
          <p:spPr>
            <a:xfrm>
              <a:off x="6821010" y="4760013"/>
              <a:ext cx="2297695" cy="3711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>
              <a:noFill/>
            </a:ln>
            <a:effectLst>
              <a:outerShdw blurRad="57150" dist="19050" dir="540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b="1" dirty="0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700968" y="4627700"/>
              <a:ext cx="2441020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Волонтёр – это  образ жизни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573" y="5123977"/>
            <a:ext cx="2474855" cy="1651269"/>
          </a:xfrm>
          <a:prstGeom prst="roundRect">
            <a:avLst/>
          </a:prstGeom>
        </p:spPr>
      </p:pic>
      <p:sp>
        <p:nvSpPr>
          <p:cNvPr id="15" name="Google Shape;327;p41"/>
          <p:cNvSpPr txBox="1">
            <a:spLocks noGrp="1"/>
          </p:cNvSpPr>
          <p:nvPr>
            <p:ph type="subTitle" idx="1"/>
          </p:nvPr>
        </p:nvSpPr>
        <p:spPr>
          <a:xfrm>
            <a:off x="251520" y="1860678"/>
            <a:ext cx="5790221" cy="28644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39700" indent="0" algn="l">
              <a:spcBef>
                <a:spcPts val="1000"/>
              </a:spcBef>
              <a:buClr>
                <a:srgbClr val="FF9900"/>
              </a:buClr>
            </a:pPr>
            <a:r>
              <a:rPr lang="ru-RU" sz="2000" dirty="0"/>
              <a:t>Стали организаторами и участниками мероприятий различного уровня, от вузовских, до всероссийских. Приняли участие в таких мероприятиях, как:</a:t>
            </a:r>
          </a:p>
          <a:p>
            <a:pPr marL="139700" indent="0" algn="l">
              <a:spcBef>
                <a:spcPts val="1800"/>
              </a:spcBef>
              <a:buClr>
                <a:srgbClr val="FF9900"/>
              </a:buClr>
            </a:pPr>
            <a:r>
              <a:rPr lang="ru-RU" sz="2000" dirty="0"/>
              <a:t>Российская школьная весна 2023</a:t>
            </a:r>
          </a:p>
          <a:p>
            <a:pPr marL="139700" indent="0" algn="l">
              <a:spcBef>
                <a:spcPts val="1000"/>
              </a:spcBef>
              <a:buClr>
                <a:srgbClr val="FF9900"/>
              </a:buClr>
            </a:pPr>
            <a:r>
              <a:rPr lang="ru-RU" sz="2000" dirty="0"/>
              <a:t>Фестиваль культуры и спорта народов Юга России</a:t>
            </a:r>
          </a:p>
          <a:p>
            <a:pPr marL="139700" indent="0" algn="l">
              <a:spcBef>
                <a:spcPts val="1000"/>
              </a:spcBef>
              <a:buClr>
                <a:srgbClr val="FF9900"/>
              </a:buClr>
            </a:pPr>
            <a:r>
              <a:rPr lang="ru-RU" sz="2000" dirty="0"/>
              <a:t>Международная конкурс-премия «КАРДО»</a:t>
            </a:r>
          </a:p>
          <a:p>
            <a:pPr marL="139700" indent="0" algn="l">
              <a:spcBef>
                <a:spcPts val="1000"/>
              </a:spcBef>
              <a:buClr>
                <a:srgbClr val="FF9900"/>
              </a:buClr>
            </a:pPr>
            <a:r>
              <a:rPr lang="ru-RU" sz="2000" dirty="0"/>
              <a:t> Образовательный проект «Лидеры Ставрополья»</a:t>
            </a:r>
          </a:p>
          <a:p>
            <a:pPr marL="139700" indent="0" algn="l">
              <a:spcBef>
                <a:spcPts val="1000"/>
              </a:spcBef>
              <a:buClr>
                <a:srgbClr val="FF9900"/>
              </a:buClr>
            </a:pPr>
            <a:r>
              <a:rPr lang="ru-RU" sz="2000" dirty="0"/>
              <a:t>Молодежный образовательный форум «ВЕКТОР»</a:t>
            </a:r>
          </a:p>
          <a:p>
            <a:pPr marL="139700" indent="0" algn="l">
              <a:spcBef>
                <a:spcPts val="1000"/>
              </a:spcBef>
              <a:buClr>
                <a:srgbClr val="FF9900"/>
              </a:buClr>
            </a:pPr>
            <a:r>
              <a:rPr lang="ru-RU" sz="2000" dirty="0"/>
              <a:t>Международная выставка-форум Россия на ВДНХ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14488"/>
            <a:ext cx="9143999" cy="147002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Волонтёрский специализированный студенческий отряд «Забота» института агробиологии и природных ресурсов.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тудент\Desktop\фэшион\N0Q1aFRLAY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0"/>
            <a:ext cx="4572000" cy="3048000"/>
          </a:xfrm>
          <a:prstGeom prst="rect">
            <a:avLst/>
          </a:prstGeom>
          <a:noFill/>
        </p:spPr>
      </p:pic>
      <p:sp>
        <p:nvSpPr>
          <p:cNvPr id="1028" name="AutoShape 4" descr="https://sun9-6.userapi.com/impg/-Q5GnszXioAdK-qpe9uhOMEbrH-mI6TTd0GjHA/DcQbfi0945c.jpg?size=978x652&amp;quality=96&amp;sign=5a32cf7727365403a22c994688fb470f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Студент\Desktop\фэшион\DcQbfi0945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10000"/>
            <a:ext cx="4572000" cy="3048000"/>
          </a:xfrm>
          <a:prstGeom prst="rect">
            <a:avLst/>
          </a:prstGeom>
          <a:noFill/>
        </p:spPr>
      </p:pic>
      <p:pic>
        <p:nvPicPr>
          <p:cNvPr id="8" name="Picture 1" descr="C:\Users\Студент\Desktop\фэшион\MF7vl7M22Vo.jpg"/>
          <p:cNvPicPr>
            <a:picLocks noChangeAspect="1" noChangeArrowheads="1"/>
          </p:cNvPicPr>
          <p:nvPr/>
        </p:nvPicPr>
        <p:blipFill>
          <a:blip r:embed="rId4" cstate="print"/>
          <a:srcRect l="18556" t="18557" r="16495" b="17525"/>
          <a:stretch>
            <a:fillRect/>
          </a:stretch>
        </p:blipFill>
        <p:spPr bwMode="auto">
          <a:xfrm>
            <a:off x="7643834" y="142852"/>
            <a:ext cx="1357290" cy="1335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7358082" cy="1071562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Направления деятельности</a:t>
            </a:r>
            <a:r>
              <a:rPr lang="ru-RU" b="1" dirty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525" y="1844824"/>
            <a:ext cx="4572000" cy="446706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br>
              <a:rPr lang="ru-RU" dirty="0"/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Проведение дня именинника;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Проведение спортивно-массовых мероприятий;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Выездные концерты;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Проведение совместных экологических акций;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Благоустройство территории детских домов и приютов, где проживают дети.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C:\Users\Студент\Desktop\фэшион\MF7vl7M22Vo.jpg"/>
          <p:cNvPicPr>
            <a:picLocks noChangeAspect="1" noChangeArrowheads="1"/>
          </p:cNvPicPr>
          <p:nvPr/>
        </p:nvPicPr>
        <p:blipFill>
          <a:blip r:embed="rId2" cstate="print"/>
          <a:srcRect l="18556" t="18557" r="16495" b="17525"/>
          <a:stretch>
            <a:fillRect/>
          </a:stretch>
        </p:blipFill>
        <p:spPr bwMode="auto">
          <a:xfrm>
            <a:off x="7833920" y="142852"/>
            <a:ext cx="1310080" cy="12892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 descr="C:\Users\Студент\Desktop\фэшион\XJypq4vbWq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5992"/>
            <a:ext cx="4381499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EA3E1488-474F-DC27-C9C0-F1B0C985A055}"/>
              </a:ext>
            </a:extLst>
          </p:cNvPr>
          <p:cNvSpPr/>
          <p:nvPr/>
        </p:nvSpPr>
        <p:spPr>
          <a:xfrm>
            <a:off x="174552" y="2213984"/>
            <a:ext cx="144016" cy="144016"/>
          </a:xfrm>
          <a:prstGeom prst="flowChartConnector">
            <a:avLst/>
          </a:prstGeom>
          <a:solidFill>
            <a:srgbClr val="F8574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0D245CA6-6538-1C75-37F4-08896B59854C}"/>
              </a:ext>
            </a:extLst>
          </p:cNvPr>
          <p:cNvSpPr/>
          <p:nvPr/>
        </p:nvSpPr>
        <p:spPr>
          <a:xfrm>
            <a:off x="174552" y="2852936"/>
            <a:ext cx="144016" cy="144016"/>
          </a:xfrm>
          <a:prstGeom prst="flowChartConnector">
            <a:avLst/>
          </a:prstGeom>
          <a:solidFill>
            <a:srgbClr val="F8574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2D2016A8-702C-D934-6960-03EDA694A368}"/>
              </a:ext>
            </a:extLst>
          </p:cNvPr>
          <p:cNvSpPr/>
          <p:nvPr/>
        </p:nvSpPr>
        <p:spPr>
          <a:xfrm>
            <a:off x="174552" y="3689996"/>
            <a:ext cx="144016" cy="144016"/>
          </a:xfrm>
          <a:prstGeom prst="flowChartConnector">
            <a:avLst/>
          </a:prstGeom>
          <a:solidFill>
            <a:srgbClr val="F8574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78021B5F-2A5E-10A8-53FD-8FBF057C458D}"/>
              </a:ext>
            </a:extLst>
          </p:cNvPr>
          <p:cNvSpPr/>
          <p:nvPr/>
        </p:nvSpPr>
        <p:spPr>
          <a:xfrm>
            <a:off x="174552" y="4293096"/>
            <a:ext cx="144016" cy="144016"/>
          </a:xfrm>
          <a:prstGeom prst="flowChartConnector">
            <a:avLst/>
          </a:prstGeom>
          <a:solidFill>
            <a:srgbClr val="F8574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932D2C4E-3554-1D4A-9BDA-53970BBF3E96}"/>
              </a:ext>
            </a:extLst>
          </p:cNvPr>
          <p:cNvSpPr/>
          <p:nvPr/>
        </p:nvSpPr>
        <p:spPr>
          <a:xfrm>
            <a:off x="174552" y="5157192"/>
            <a:ext cx="144016" cy="144016"/>
          </a:xfrm>
          <a:prstGeom prst="flowChartConnector">
            <a:avLst/>
          </a:prstGeom>
          <a:solidFill>
            <a:srgbClr val="F8574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2560"/>
            <a:ext cx="7236296" cy="860658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Ежегодно мы курируем: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6177" y="1092344"/>
            <a:ext cx="4286312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Санаторный детский дом №12 имени Зацепина г. Ставрополь;</a:t>
            </a:r>
          </a:p>
          <a:p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Специальная (коррекционная) общеобразовательная школа-интернат №4 VIII вида х. Базовый;</a:t>
            </a:r>
          </a:p>
          <a:p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Социальный приют для детей и подростков «Росинка» г. Ставрополь;</a:t>
            </a:r>
          </a:p>
          <a:p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Специальная (коррекционная) общеобразовательная школа-интернат №14 VIII вида село Константиновское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4097" name="Picture 1" descr="C:\Users\Студент\Desktop\фэшион\-lhm_iynjn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85860"/>
            <a:ext cx="2792365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Студент\Desktop\фэшион\QQv0WtJHu3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2500330" cy="166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Студент\Desktop\фэшион\SRlPrMMSjc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65" y="3429000"/>
            <a:ext cx="2381235" cy="178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Студент\Desktop\фэшион\IY8xDnPV1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072074"/>
            <a:ext cx="2190764" cy="178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Студент\Desktop\фэшион\MqVeansCJMA.jpg"/>
          <p:cNvPicPr>
            <a:picLocks noChangeAspect="1" noChangeArrowheads="1"/>
          </p:cNvPicPr>
          <p:nvPr/>
        </p:nvPicPr>
        <p:blipFill>
          <a:blip r:embed="rId6" cstate="print"/>
          <a:srcRect t="10575"/>
          <a:stretch>
            <a:fillRect/>
          </a:stretch>
        </p:blipFill>
        <p:spPr bwMode="auto">
          <a:xfrm>
            <a:off x="7286644" y="1214422"/>
            <a:ext cx="1857356" cy="221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Users\Студент\Desktop\фэшион\OXLhWcCRAV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5143512"/>
            <a:ext cx="2428860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 descr="C:\Users\Студент\Desktop\фэшион\MF7vl7M22Vo.jpg"/>
          <p:cNvPicPr>
            <a:picLocks noChangeAspect="1" noChangeArrowheads="1"/>
          </p:cNvPicPr>
          <p:nvPr/>
        </p:nvPicPr>
        <p:blipFill>
          <a:blip r:embed="rId8" cstate="print"/>
          <a:srcRect l="18556" t="18557" r="16495" b="17525"/>
          <a:stretch>
            <a:fillRect/>
          </a:stretch>
        </p:blipFill>
        <p:spPr bwMode="auto">
          <a:xfrm>
            <a:off x="7929586" y="142852"/>
            <a:ext cx="1019720" cy="10035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126EB9D6-E940-1814-9C05-E8D2113E0FD7}"/>
              </a:ext>
            </a:extLst>
          </p:cNvPr>
          <p:cNvSpPr/>
          <p:nvPr/>
        </p:nvSpPr>
        <p:spPr>
          <a:xfrm>
            <a:off x="185922" y="1514254"/>
            <a:ext cx="144016" cy="144016"/>
          </a:xfrm>
          <a:prstGeom prst="flowChartConnector">
            <a:avLst/>
          </a:prstGeom>
          <a:solidFill>
            <a:srgbClr val="F8574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BAEA9C1D-3694-69D6-A01C-EC40F646CF35}"/>
              </a:ext>
            </a:extLst>
          </p:cNvPr>
          <p:cNvSpPr/>
          <p:nvPr/>
        </p:nvSpPr>
        <p:spPr>
          <a:xfrm>
            <a:off x="174552" y="2530117"/>
            <a:ext cx="144016" cy="144016"/>
          </a:xfrm>
          <a:prstGeom prst="flowChartConnector">
            <a:avLst/>
          </a:prstGeom>
          <a:solidFill>
            <a:srgbClr val="F8574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4A24237A-B580-8FAC-3CCB-E5E323A059E9}"/>
              </a:ext>
            </a:extLst>
          </p:cNvPr>
          <p:cNvSpPr/>
          <p:nvPr/>
        </p:nvSpPr>
        <p:spPr>
          <a:xfrm>
            <a:off x="185922" y="5517232"/>
            <a:ext cx="144016" cy="144016"/>
          </a:xfrm>
          <a:prstGeom prst="flowChartConnector">
            <a:avLst/>
          </a:prstGeom>
          <a:solidFill>
            <a:srgbClr val="F8574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CCE55D09-E25C-DDF5-47F9-974E998AEE37}"/>
              </a:ext>
            </a:extLst>
          </p:cNvPr>
          <p:cNvSpPr/>
          <p:nvPr/>
        </p:nvSpPr>
        <p:spPr>
          <a:xfrm>
            <a:off x="174552" y="4214610"/>
            <a:ext cx="144016" cy="144016"/>
          </a:xfrm>
          <a:prstGeom prst="flowChartConnector">
            <a:avLst/>
          </a:prstGeom>
          <a:solidFill>
            <a:srgbClr val="F8574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Команда: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143248"/>
            <a:ext cx="2071702" cy="135732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Ефремова</a:t>
            </a:r>
          </a:p>
          <a:p>
            <a:pPr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Марина 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Руководитель </a:t>
            </a:r>
          </a:p>
          <a:p>
            <a:pPr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Студент\Desktop\фэшион\na2mI0Ptb-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1524757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Студент\Desktop\фэшион\DcQbfi0945c (1).jpg"/>
          <p:cNvPicPr>
            <a:picLocks noChangeAspect="1" noChangeArrowheads="1"/>
          </p:cNvPicPr>
          <p:nvPr/>
        </p:nvPicPr>
        <p:blipFill>
          <a:blip r:embed="rId3" cstate="print"/>
          <a:srcRect l="5556" r="45555"/>
          <a:stretch>
            <a:fillRect/>
          </a:stretch>
        </p:blipFill>
        <p:spPr bwMode="auto">
          <a:xfrm>
            <a:off x="2357422" y="928670"/>
            <a:ext cx="167641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214546" y="3429000"/>
            <a:ext cx="2357454" cy="135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Ветров</a:t>
            </a:r>
            <a:r>
              <a:rPr kumimoji="0" lang="ru-RU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Никита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aseline="0" dirty="0">
                <a:latin typeface="Times New Roman" pitchFamily="18" charset="0"/>
                <a:cs typeface="Times New Roman" pitchFamily="18" charset="0"/>
              </a:rPr>
              <a:t>Заместитель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aseline="0" dirty="0">
                <a:latin typeface="Times New Roman" pitchFamily="18" charset="0"/>
                <a:cs typeface="Times New Roman" pitchFamily="18" charset="0"/>
              </a:rPr>
              <a:t>Руководителя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C:\Users\Студент\Desktop\фэшион\MF7vl7M22Vo.jpg"/>
          <p:cNvPicPr>
            <a:picLocks noChangeAspect="1" noChangeArrowheads="1"/>
          </p:cNvPicPr>
          <p:nvPr/>
        </p:nvPicPr>
        <p:blipFill>
          <a:blip r:embed="rId4" cstate="print"/>
          <a:srcRect l="18556" t="18557" r="16495" b="17525"/>
          <a:stretch>
            <a:fillRect/>
          </a:stretch>
        </p:blipFill>
        <p:spPr bwMode="auto">
          <a:xfrm>
            <a:off x="7715272" y="142852"/>
            <a:ext cx="1310080" cy="12892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 descr="C:\Users\Студент\Desktop\фэшион\vYkj7fjpSf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85860"/>
            <a:ext cx="2082792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4429124" y="3714752"/>
            <a:ext cx="2357454" cy="1357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Дмитрий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Гюльбяков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ответственный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медиа-сектор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6" name="Picture 4" descr="C:\Users\Студент\Desktop\фэшион\faQeEJ3MiE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857364"/>
            <a:ext cx="2046186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6786546" y="5000636"/>
            <a:ext cx="2357454" cy="1357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Буцыкина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Ксения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руководитель </a:t>
            </a:r>
          </a:p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медиа-сектора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7" name="Picture 5" descr="C:\Users\Студент\Desktop\фэшион\or65bY67rD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524359"/>
            <a:ext cx="3500462" cy="2333641"/>
          </a:xfrm>
          <a:prstGeom prst="rect">
            <a:avLst/>
          </a:prstGeom>
          <a:noFill/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3923928" y="5679296"/>
            <a:ext cx="2357454" cy="135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состав отряда входит 15 волонтёров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6ACA2F21-4458-50D6-B6CD-39D303122875}"/>
              </a:ext>
            </a:extLst>
          </p:cNvPr>
          <p:cNvSpPr/>
          <p:nvPr/>
        </p:nvSpPr>
        <p:spPr>
          <a:xfrm>
            <a:off x="4080624" y="5805264"/>
            <a:ext cx="144016" cy="144016"/>
          </a:xfrm>
          <a:prstGeom prst="flowChartConnector">
            <a:avLst/>
          </a:prstGeom>
          <a:solidFill>
            <a:srgbClr val="F8574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etty woman\Downloads\photo_5319181911240857751_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Sitka Small" pitchFamily="2" charset="0"/>
              </a:rPr>
              <a:t>Структура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000240"/>
            <a:ext cx="2568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Sitka Small" pitchFamily="2" charset="0"/>
              </a:rPr>
              <a:t>Руководитель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1928802"/>
            <a:ext cx="2478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Sitka Small" pitchFamily="2" charset="0"/>
              </a:rPr>
              <a:t>Заместитель</a:t>
            </a:r>
            <a:r>
              <a:rPr lang="ru-RU" sz="2800" b="1" dirty="0">
                <a:latin typeface="Sitka Small" pitchFamily="2" charset="0"/>
              </a:rPr>
              <a:t> </a:t>
            </a:r>
            <a:endParaRPr lang="ru-RU" sz="2800" b="1" dirty="0"/>
          </a:p>
        </p:txBody>
      </p:sp>
      <p:pic>
        <p:nvPicPr>
          <p:cNvPr id="4100" name="Picture 4" descr="C:\Users\Pretty woman\Desktop\EvbvIKI7oUk.jpg"/>
          <p:cNvPicPr>
            <a:picLocks noChangeAspect="1" noChangeArrowheads="1"/>
          </p:cNvPicPr>
          <p:nvPr/>
        </p:nvPicPr>
        <p:blipFill>
          <a:blip r:embed="rId3" cstate="print"/>
          <a:srcRect l="6338" t="16902" b="4224"/>
          <a:stretch>
            <a:fillRect/>
          </a:stretch>
        </p:blipFill>
        <p:spPr bwMode="auto">
          <a:xfrm>
            <a:off x="372042" y="2786058"/>
            <a:ext cx="2262157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Pretty woman\Desktop\IJczIRpMKx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786058"/>
            <a:ext cx="219671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428992" y="2357430"/>
            <a:ext cx="2424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Sitka Small" pitchFamily="2" charset="0"/>
              </a:rPr>
              <a:t>Красникова Галина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357430"/>
            <a:ext cx="22317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Sitka Small" pitchFamily="2" charset="0"/>
              </a:rPr>
              <a:t>Репухова Татьяна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00728" y="1428736"/>
            <a:ext cx="3143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itka Small" pitchFamily="2" charset="0"/>
              </a:rPr>
              <a:t>Руководитель </a:t>
            </a:r>
            <a:r>
              <a:rPr lang="ru-RU" sz="2400" b="1" dirty="0" err="1">
                <a:latin typeface="Sitka Small" pitchFamily="2" charset="0"/>
              </a:rPr>
              <a:t>медиа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29388" y="2214554"/>
            <a:ext cx="2303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Sitka Small" pitchFamily="2" charset="0"/>
              </a:rPr>
              <a:t>Тарасова Валерия </a:t>
            </a:r>
            <a:endParaRPr lang="ru-RU" sz="1600" dirty="0"/>
          </a:p>
        </p:txBody>
      </p:sp>
      <p:pic>
        <p:nvPicPr>
          <p:cNvPr id="12" name="Picture 2" descr="https://sun9-73.userapi.com/impg/CChVirgDfP3D5HN4jhFujNo2ESPQe-86Uz7vVw/fEPt4bUeR9M.jpg?size=1620x2160&amp;quality=95&amp;sign=41f916aa82a523b04cba42be48ec85d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106" y="2714620"/>
            <a:ext cx="2196719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Изображение выглядит как эмблема,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FB99103-AB67-9E25-2CCF-FBF5D166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742" y="-18737"/>
            <a:ext cx="1155258" cy="11552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etty woman\Downloads\photo_5319181911240857751_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Sitka Small" pitchFamily="2" charset="0"/>
              </a:rPr>
              <a:t>Направления деятельности отряда: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9874" y="2587293"/>
            <a:ext cx="70009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Sitka Small" pitchFamily="2" charset="0"/>
              </a:rPr>
              <a:t>Социальное</a:t>
            </a:r>
          </a:p>
          <a:p>
            <a:r>
              <a:rPr lang="ru-RU" sz="2800" dirty="0">
                <a:latin typeface="Sitka Small" pitchFamily="2" charset="0"/>
              </a:rPr>
              <a:t>Пропаганда ЗОЖ</a:t>
            </a:r>
          </a:p>
          <a:p>
            <a:r>
              <a:rPr lang="ru-RU" sz="2800" dirty="0">
                <a:latin typeface="Sitka Small" pitchFamily="2" charset="0"/>
              </a:rPr>
              <a:t>Патриотическое</a:t>
            </a:r>
          </a:p>
          <a:p>
            <a:r>
              <a:rPr lang="ru-RU" sz="2800" dirty="0">
                <a:latin typeface="Sitka Small" pitchFamily="2" charset="0"/>
              </a:rPr>
              <a:t>Экологическое</a:t>
            </a:r>
          </a:p>
          <a:p>
            <a:r>
              <a:rPr lang="ru-RU" sz="2800" dirty="0">
                <a:latin typeface="Sitka Small" pitchFamily="2" charset="0"/>
              </a:rPr>
              <a:t>Образовательное</a:t>
            </a:r>
          </a:p>
          <a:p>
            <a:r>
              <a:rPr lang="ru-RU" sz="2800" dirty="0">
                <a:latin typeface="Sitka Small" pitchFamily="2" charset="0"/>
              </a:rPr>
              <a:t>Событийное</a:t>
            </a:r>
          </a:p>
          <a:p>
            <a:r>
              <a:rPr lang="en-US" sz="2800" dirty="0">
                <a:latin typeface="Sitka Small" pitchFamily="2" charset="0"/>
              </a:rPr>
              <a:t>Pro-bono</a:t>
            </a:r>
            <a:r>
              <a:rPr lang="ru-RU" sz="2800" dirty="0">
                <a:latin typeface="Sitka Small" pitchFamily="2" charset="0"/>
              </a:rPr>
              <a:t> добровольчества</a:t>
            </a: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9B566079-8A45-24AE-99CA-D35A9640A746}"/>
              </a:ext>
            </a:extLst>
          </p:cNvPr>
          <p:cNvSpPr/>
          <p:nvPr/>
        </p:nvSpPr>
        <p:spPr>
          <a:xfrm>
            <a:off x="793850" y="2787105"/>
            <a:ext cx="216024" cy="216024"/>
          </a:xfrm>
          <a:prstGeom prst="flowChartConnector">
            <a:avLst/>
          </a:prstGeom>
          <a:solidFill>
            <a:srgbClr val="76739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448BE871-72A1-0594-37C7-C1F7E90FD4EE}"/>
              </a:ext>
            </a:extLst>
          </p:cNvPr>
          <p:cNvSpPr/>
          <p:nvPr/>
        </p:nvSpPr>
        <p:spPr>
          <a:xfrm>
            <a:off x="793850" y="3172905"/>
            <a:ext cx="216024" cy="216024"/>
          </a:xfrm>
          <a:prstGeom prst="flowChartConnector">
            <a:avLst/>
          </a:prstGeom>
          <a:solidFill>
            <a:srgbClr val="76739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31E94F0C-12AF-C415-3817-4F3A55DC7A4C}"/>
              </a:ext>
            </a:extLst>
          </p:cNvPr>
          <p:cNvSpPr/>
          <p:nvPr/>
        </p:nvSpPr>
        <p:spPr>
          <a:xfrm>
            <a:off x="791618" y="3636159"/>
            <a:ext cx="216024" cy="216024"/>
          </a:xfrm>
          <a:prstGeom prst="flowChartConnector">
            <a:avLst/>
          </a:prstGeom>
          <a:solidFill>
            <a:srgbClr val="76739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F914B930-4C95-9AA7-380E-5B4D70B18F20}"/>
              </a:ext>
            </a:extLst>
          </p:cNvPr>
          <p:cNvSpPr/>
          <p:nvPr/>
        </p:nvSpPr>
        <p:spPr>
          <a:xfrm>
            <a:off x="791618" y="4052352"/>
            <a:ext cx="216024" cy="216024"/>
          </a:xfrm>
          <a:prstGeom prst="flowChartConnector">
            <a:avLst/>
          </a:prstGeom>
          <a:solidFill>
            <a:srgbClr val="76739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98E0D1FD-5122-388E-F75B-3BDE82CA8B96}"/>
              </a:ext>
            </a:extLst>
          </p:cNvPr>
          <p:cNvSpPr/>
          <p:nvPr/>
        </p:nvSpPr>
        <p:spPr>
          <a:xfrm>
            <a:off x="791618" y="4460204"/>
            <a:ext cx="216024" cy="216024"/>
          </a:xfrm>
          <a:prstGeom prst="flowChartConnector">
            <a:avLst/>
          </a:prstGeom>
          <a:solidFill>
            <a:srgbClr val="76739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0A6288A6-50B3-DE85-DA53-B8C82D63B000}"/>
              </a:ext>
            </a:extLst>
          </p:cNvPr>
          <p:cNvSpPr/>
          <p:nvPr/>
        </p:nvSpPr>
        <p:spPr>
          <a:xfrm>
            <a:off x="791618" y="4924199"/>
            <a:ext cx="216024" cy="216024"/>
          </a:xfrm>
          <a:prstGeom prst="flowChartConnector">
            <a:avLst/>
          </a:prstGeom>
          <a:solidFill>
            <a:srgbClr val="76739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4D17D657-DD86-2FB7-DE3B-BAED7D5DCF4A}"/>
              </a:ext>
            </a:extLst>
          </p:cNvPr>
          <p:cNvSpPr/>
          <p:nvPr/>
        </p:nvSpPr>
        <p:spPr>
          <a:xfrm>
            <a:off x="791618" y="5339050"/>
            <a:ext cx="216024" cy="216024"/>
          </a:xfrm>
          <a:prstGeom prst="flowChartConnector">
            <a:avLst/>
          </a:prstGeom>
          <a:solidFill>
            <a:srgbClr val="76739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etty woman\Downloads\photo_5319181911240857751_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" y="27384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86380" y="128586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/>
          </a:p>
        </p:txBody>
      </p:sp>
      <p:pic>
        <p:nvPicPr>
          <p:cNvPr id="11" name="Рисунок 10" descr="дод.jpg"/>
          <p:cNvPicPr>
            <a:picLocks noChangeAspect="1"/>
          </p:cNvPicPr>
          <p:nvPr/>
        </p:nvPicPr>
        <p:blipFill>
          <a:blip r:embed="rId3" cstate="print"/>
          <a:srcRect t="12308"/>
          <a:stretch>
            <a:fillRect/>
          </a:stretch>
        </p:blipFill>
        <p:spPr>
          <a:xfrm>
            <a:off x="4786314" y="1714488"/>
            <a:ext cx="3000364" cy="2035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929586" y="1643050"/>
            <a:ext cx="107153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Sitka Small" pitchFamily="2" charset="0"/>
              </a:rPr>
              <a:t>Походы в центр переливания крови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9" b="3738"/>
          <a:stretch>
            <a:fillRect/>
          </a:stretch>
        </p:blipFill>
        <p:spPr>
          <a:xfrm>
            <a:off x="2143108" y="4143380"/>
            <a:ext cx="2393345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4786322"/>
            <a:ext cx="192879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Sitka Small" pitchFamily="2" charset="0"/>
              </a:rPr>
              <a:t>Походы в приют «Лучший друг»</a:t>
            </a:r>
            <a:endParaRPr lang="ru-RU" sz="1600" dirty="0"/>
          </a:p>
        </p:txBody>
      </p:sp>
      <p:pic>
        <p:nvPicPr>
          <p:cNvPr id="16" name="Рисунок 15" descr="сети1"/>
          <p:cNvPicPr>
            <a:picLocks noChangeAspect="1"/>
          </p:cNvPicPr>
          <p:nvPr/>
        </p:nvPicPr>
        <p:blipFill>
          <a:blip r:embed="rId5" cstate="print"/>
          <a:srcRect l="5468" t="8968" r="32031"/>
          <a:stretch>
            <a:fillRect/>
          </a:stretch>
        </p:blipFill>
        <p:spPr>
          <a:xfrm>
            <a:off x="4786314" y="4071942"/>
            <a:ext cx="2643206" cy="2565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643834" y="4786322"/>
            <a:ext cx="150016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Sitka Small" pitchFamily="2" charset="0"/>
              </a:rPr>
              <a:t>Плетение маскировочных сетей</a:t>
            </a:r>
            <a:endParaRPr lang="ru-RU" sz="16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b="12500"/>
          <a:stretch>
            <a:fillRect/>
          </a:stretch>
        </p:blipFill>
        <p:spPr>
          <a:xfrm>
            <a:off x="1714480" y="1785926"/>
            <a:ext cx="2833707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0" y="2071678"/>
            <a:ext cx="157160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Sitka Small" pitchFamily="2" charset="0"/>
              </a:rPr>
              <a:t>Походы в </a:t>
            </a:r>
            <a:r>
              <a:rPr lang="ru-RU" sz="1600" dirty="0" err="1">
                <a:latin typeface="Sitka Small" pitchFamily="2" charset="0"/>
              </a:rPr>
              <a:t>герантологический</a:t>
            </a:r>
            <a:r>
              <a:rPr lang="ru-RU" sz="1600" dirty="0">
                <a:latin typeface="Sitka Small" pitchFamily="2" charset="0"/>
              </a:rPr>
              <a:t> центр</a:t>
            </a:r>
            <a:endParaRPr lang="ru-RU" sz="1600" dirty="0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Sitka Small" pitchFamily="2" charset="0"/>
              </a:rPr>
              <a:t>Мероприятия в рамках проектов отряда</a:t>
            </a:r>
          </a:p>
        </p:txBody>
      </p:sp>
    </p:spTree>
    <p:extLst>
      <p:ext uri="{BB962C8B-B14F-4D97-AF65-F5344CB8AC3E}">
        <p14:creationId xmlns:p14="http://schemas.microsoft.com/office/powerpoint/2010/main" val="231540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etty woman\Downloads\photo_5319181911240857751_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86380" y="128586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071546"/>
            <a:ext cx="1744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Sitka Small" pitchFamily="2" charset="0"/>
              </a:rPr>
              <a:t>Машук 2023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29322" y="1142984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Sitka Small" pitchFamily="2" charset="0"/>
              </a:rPr>
              <a:t>Выставка на ВДНХ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3286124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itka Small" pitchFamily="2" charset="0"/>
              </a:rPr>
              <a:t>фестиваль культуры и спорта народов юга России</a:t>
            </a:r>
          </a:p>
        </p:txBody>
      </p:sp>
      <p:pic>
        <p:nvPicPr>
          <p:cNvPr id="9" name="Рисунок 8" descr="машук 1"/>
          <p:cNvPicPr>
            <a:picLocks noChangeAspect="1"/>
          </p:cNvPicPr>
          <p:nvPr/>
        </p:nvPicPr>
        <p:blipFill>
          <a:blip r:embed="rId3" cstate="print"/>
          <a:srcRect l="26064" r="21807"/>
          <a:stretch>
            <a:fillRect/>
          </a:stretch>
        </p:blipFill>
        <p:spPr>
          <a:xfrm>
            <a:off x="214282" y="1500174"/>
            <a:ext cx="1714512" cy="2192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Вднх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1643050"/>
            <a:ext cx="3143208" cy="2357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ф к и с"/>
          <p:cNvPicPr>
            <a:picLocks noChangeAspect="1"/>
          </p:cNvPicPr>
          <p:nvPr/>
        </p:nvPicPr>
        <p:blipFill>
          <a:blip r:embed="rId5" cstate="print"/>
          <a:srcRect t="34375" b="16875"/>
          <a:stretch>
            <a:fillRect/>
          </a:stretch>
        </p:blipFill>
        <p:spPr>
          <a:xfrm>
            <a:off x="2500298" y="1285860"/>
            <a:ext cx="2857502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добро ск"/>
          <p:cNvPicPr>
            <a:picLocks noChangeAspect="1"/>
          </p:cNvPicPr>
          <p:nvPr/>
        </p:nvPicPr>
        <p:blipFill>
          <a:blip r:embed="rId6" cstate="print"/>
          <a:srcRect b="8127"/>
          <a:stretch>
            <a:fillRect/>
          </a:stretch>
        </p:blipFill>
        <p:spPr>
          <a:xfrm>
            <a:off x="285720" y="4286256"/>
            <a:ext cx="3500430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14414" y="6488668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Sitka Small" pitchFamily="2" charset="0"/>
              </a:rPr>
              <a:t>Добро.</a:t>
            </a:r>
            <a:r>
              <a:rPr lang="en-US" b="1" dirty="0">
                <a:latin typeface="Sitka Small" pitchFamily="2" charset="0"/>
              </a:rPr>
              <a:t>SK</a:t>
            </a:r>
            <a:endParaRPr lang="ru-RU" dirty="0"/>
          </a:p>
        </p:txBody>
      </p:sp>
      <p:pic>
        <p:nvPicPr>
          <p:cNvPr id="15" name="Рисунок 14" descr="доброе сердце"/>
          <p:cNvPicPr>
            <a:picLocks noChangeAspect="1"/>
          </p:cNvPicPr>
          <p:nvPr/>
        </p:nvPicPr>
        <p:blipFill>
          <a:blip r:embed="rId7" cstate="print"/>
          <a:srcRect l="14062" r="7031" b="17174"/>
          <a:stretch>
            <a:fillRect/>
          </a:stretch>
        </p:blipFill>
        <p:spPr>
          <a:xfrm>
            <a:off x="4071934" y="4214818"/>
            <a:ext cx="3286148" cy="2298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572364" y="4643446"/>
            <a:ext cx="15716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Sitka Small" pitchFamily="2" charset="0"/>
              </a:rPr>
              <a:t>День рождение АНО «Доброе сердце»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31F78E-E3AF-5AB6-322B-A5E855F9B6CB}"/>
              </a:ext>
            </a:extLst>
          </p:cNvPr>
          <p:cNvSpPr txBox="1"/>
          <p:nvPr/>
        </p:nvSpPr>
        <p:spPr>
          <a:xfrm>
            <a:off x="755576" y="23292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Sitka Small" pitchFamily="2" charset="0"/>
              </a:rPr>
              <a:t>Событийные мероприятия: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/>
          <p:nvPr/>
        </p:nvSpPr>
        <p:spPr>
          <a:xfrm>
            <a:off x="5563063" y="4227000"/>
            <a:ext cx="3651600" cy="3651600"/>
          </a:xfrm>
          <a:prstGeom prst="blockArc">
            <a:avLst>
              <a:gd name="adj1" fmla="val 10800000"/>
              <a:gd name="adj2" fmla="val 21599643"/>
              <a:gd name="adj3" fmla="val 177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0" name="Google Shape;282;p37"/>
          <p:cNvSpPr/>
          <p:nvPr/>
        </p:nvSpPr>
        <p:spPr>
          <a:xfrm>
            <a:off x="682356" y="4528482"/>
            <a:ext cx="5238282" cy="110148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1600" b="1" dirty="0">
              <a:solidFill>
                <a:schemeClr val="dk2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282" name="Google Shape;282;p37"/>
          <p:cNvSpPr/>
          <p:nvPr/>
        </p:nvSpPr>
        <p:spPr>
          <a:xfrm>
            <a:off x="673095" y="4004982"/>
            <a:ext cx="3173612" cy="3711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Направления деятельности:</a:t>
            </a:r>
            <a:endParaRPr sz="1600" b="1" dirty="0">
              <a:solidFill>
                <a:schemeClr val="dk2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2" name="AutoShape 2" descr="data:image/png;base64,%20iVBORw0KGgoAAAANSUhEUgAAAvMAAAC+CAYAAAC4XIBMAAAAAXNSR0IArs4c6QAAAARnQU1BAACxjwv8YQUAAAAJcEhZcwAADsMAAA7DAcdvqGQAAJdJSURBVHhe7f3ns6RXkuYHeoirUwtoWahCoTRKdRdniixwuq27d7i0IY0czg5pNBvS+EfwW8984r/Bf2Bthe0H0tZotDVrs5kWMy1KAAWgUFAJIHXm1SLEPs/j7m+ciMxEASiozOtPXg/34+e85xURN+P3nnvihJVKpVKpVCqVSqVSqVQqlUqlUqlUKpVKpVKpVCqVSqVSqVQqlUqlUqlUKpVKpVKpVCqVSqVSqVQqlUqlUqlUKpVKpVKpVCqVSqVSqVQqlUqlUqlUKpVKpVKpVCqVSqVSqVQqlUqlUqlUKpVKpVKpVCqVSqVSqVQqlUqlUqlUKpVKpVKpVPr8NJ1OlyJ8INQPXyqVSqVSqVQqPXACvK/C/ngymfwvsH+L+F9GValUKpVKpVKpVPoyKeD9Jdi/Brz/n7A9xK3+VTQtlUqlUqlUKpVKX6QA578L3hdVMF8qlUqlUqlUKn0RAox/XHhfVMF8qVQqlUqlUqn0eQjw/fvC+6IK5kulUqlUKpVKpc9CgO0hgP0n8P/zpwTvi3qgYL4XvlQqlUqlUqlU+twFuB7CftTr9Tj6/jOkfor4hNd+Jvof0P//GvF9r4L5UqlUKpVKpdLnpi8A3hdVMF8qlUqlUqlUKn0UfQngfVEF86VSqVQqlUql0r3EOe9fInhfVMF8qVQqlUqlUqmUArS/CHsJIeH9JcDyGVV8OVUwXyqVSqVSqVQ6vrrP4H1RBfOlUqlUKpVKpeOj+xzeF1UwXyqVSqVSqVR6cPWAwfuiCuZLpVKpVCqVSg+OAO4vBLz/KexBg/dFFcyXSqVSqVQqle5fNfCeI++PqOJ4qGC+VCqVSqVSqXT/6JjD+6IK5kulUqlUKpVKX14VvH+oCuZLpVKpVCqVSl8eFbx/LBXMl0qlUqlUKpW+OAHcn4HLb1glvLNc+mgqmC+VSqVSqVQqfX4qeP9UVTBfKpVKpVKpVPrsVPD+mapgvlQqlUqlUqn06ang/XNVwXypVCqVSqVS6ZML0P4I7I8R/hHsHvA+Dd+q0O1TUMF8qVQqlUqlUumjK+C9XW3mBVV8qO4G81Th2++pgvlSqVQqlUql0r310eC9hfV7Idm9gJ76sG0K8T5EBfOlUqlUKpVKpZk+Hrx/BPyajvEwCcN204Vte/S0PhxM8Ufot0QVzJdKpVKpVCodZ300eF/UIswT0gHtUwI7fQC8/GhWlkHcXBBPP8ADIR6ecZpyCfgF+fdQwXypVCqVSqXScRLA/QxcrjbzZx8N3ikRuIeKCfD0DI9gB2D5PfD6vmLZ5BCVgHkAfm8O1RDHKPx0DuaHMPplt/4ymD/i3lK0y34K/aCC+VKpVCqVSqUHWQvwzpH3F1XxiUWIB6AT2se78AR42JQQD5sEyBPwA+RdAHGNxtMPAPF9wBvhfBHkM54BvRlAnjDfgj3bzMH9sVTBfKlUKpVKpdKDpE8P3mPUnYjF6TOaRuMj8DbeQXEbfhPwTgPUI99TfQJ8TKnh9oD4qVAtYR0GEO9xdF5xAnzGs/JU0M6YAL+CzVatB1Os0XrW5U3BscPBgvlSqVQqlUql+1mf7sh7A/BSTKWZHoLPt8DpN81ok9vWm+w4xGtajU+nwTH4NjkfXv0Q2BO2Pe4FtHN03gE+QD7yXQzrtXCvdss27bu3HsF+TYAvuGfb44WEBfOlUqlUKpVK95MAzCdg/MBqfknT7zlt5h6aHNp0DGAHxGsEfnzLejCboDzZtqmm03AqDefDcxS+vRGAEeinjPsO7R3M9wLmHeSn4QXuyudIe47Ke10H9Nkupt1ME+T7HKlfxp5jxF7bPvAqmC+VSqVSqVT6Mivg/acINfIO+xEA7lMm1QBxTafhVJlDs9EWwutmR9cA7zcE9D1Np9lHwyMcFwHep9Low60iMT6kUfQO8IoJ6dMoB7B7fcQJ7An6Ae9zdWjro/WMl7wN59VrpH4F1evwMOW4LfumPZAqmC+VSqVSqVT6MulzhXfhU4L8GMC+DYC/CVa/Yr2RA7zPid+GHaAl58MHxGtKTa5RQzgPn1I1y6xLD6jWaH3ECfKKmQ9oT9+PWB+AJdx7Pkfwp4B5xX3W+0g9IX4qz+k3a6jnyD3KDybQF8yXSqVSqVQqfZH6fOD9HiJwc6SdU2lGt3w+/Iij8bDxbTA7V6mZTafhBu1tgMD8bgQmYIcE8aEEem0TcQfxDdAL1Fl2cHdzmPe69ByZ99F54xz6XPEmwZ7Tbgj0hHlOxdE0HOS53YOjgvlSqVQqlUqlz1NfHLz7SLoDPMGcH2rdtykh/vAyAP4D6+nDrZwTzw+2HuBYCfETbKWNYHx05OrAK+m+C7JmAc1UbOtgcyP3CfP0YYw1Ok9AJ8QT3gPmFactY+9sgxgwr8s5N0oPmB9soDvCPaBeNwS5n/taBfOlUqlUKpVKn6UA7iBJ+wmMK878KfznN/IuwF5ApMkILA9gP7wiiO+NrvmoPKfUTHdxvIB8QHxPwI/txegB6m1Xye6pXMnmdykBXoK/o0zApg/gVnkR5LMcAC8/M06/8TnzBHuHeo7MT+UJ9Jx+w2k4aHd/A33BfKlUKpVKpdKnqQV45+j7TwBczH2BAmSPczrNTZsecirNVVlPI/H84qcDtDtCS0D8NEfj76Wok8NDeqmpSzqbqw915MYgC/QEePgO5MMI8DmHvoV5LVOZIM+Yo/ELMC+gB+RrCg6n36yja8I8npZ22/tPBfOlUqlUKpVKv4++fPDeULRG1yf4Acgf3jA7uGRTWI/z4vWh1r0YiR+prS8xSUusQl/J4L0m7vJ8aOPwbbnbLsrhZuTWIlzEd8B8lhPkE+bTGiCPqTW9mDuvaTYCeIC9AB/1rNMoPZ4mgn23+g2BPvZ3f6hgvlQqlUqlUunj6Es78r6IQlqdJqbTHHwQI/E3kcsPth7iXHI6TUB/K31ZVMRzQB7Wlrs4/NyUm/BdLo8z61ORz2k3nU+gZ5EQn1BPiG+hPmGeI/CAeY3GO7znGvSE+Nm0G7b3ummuU9+tfsO6Furb4/5SqWC+VCqVSqVS6cP05YT3VgnFQCEBOD/Yuu3gfngNRpAH0GuZyZhOw5H4mE4jWwR5SvCtIBx9Y1mea9fmGk917ag2ThHcI5RYILgzn2AdcTc6fxeo16h7gjosYV6xQ73DfFjcBOgGoJt6E0CvftBn7vvLp4L5UqlUKpVKpVYA9iGMH1JNeP8p4hNe+2VSA8QCZY7E7wPcuTrNJZvuX0J8zXoB8d10mkmMxGtefEJ8Anf34GpBnXEL58px+8yxHHn227VvbxTUoPFUxncDZpQF88wH0CfczwF9WDt/XrDOOME9QB5A7x+EXUU30S6Anu1n8+3XUM/pN/zALIE+biyk9F+4CuZLpVKpVCodb90/8N6KAJzoA1ge7wHgr5rtv2fTo8vW47e2jmbTaWzCb3XlvHiC9QRbO4T35uA8pGLk2vo5OIdlXdemidXW96GV6ZWn0kNdjmJMSPfSLGCOcVgH9nQJ8X0AOD1BfoAiYwJ5WAf2s1H5KeKeRutXFXuebYfIez8z8Ge7XP2GbQn2XxoVzJdKpVKpVDpeuj/hfVEEZI7E7zq0H16zKefFH75vdnTDelonnmvEH+F8OQo/9rnxDWALnO4J2W0eJkcfIK9c2kKu26YF+czBdWoKGXJuvgfhobvCvPueQP7OUXoH8oR5xIL5gHpAusP8qtkgYF1z5r2ug/n4UipfAYej+BylxzYy5mASj+cLU8F8qVQqlUqlB1sPDLwTdcS6eOBo+2gbAA94338b9q71+MFWTrOZ+HQaX2JyNIN4mmA5gRkSaDc+6zoAJ6QzRCybgTuupZeVi/a5nXIMo9zVZw4SlEccrlO2oUR4eGggfuYZArw1Gk+oD7BvgXwQq9gI5plnTHiHDQjmCfNumoJDUEdfPvqPbeLmQB+UHXBZS7x8CPfRDg86lC9ABfOlUqlUKpUePAE0X4T9McI/gt2H8E4RaBfwhqPtXCd+/z0A/KWYTsMvfNoCPx+gPpaYJMAvfsB1DqxDHTTDt7HKvo1G8WPbaddftL9b/20/iLtvj1Xac3dIuXZl+4jgnNnx0HkGrefoPHw/YZ5GACeIO4z3APSE+WkH8xyBb6C+s1WbEvAB6T3Be/YxQNmB3kf5eROwJrC3/gby2FZQ/7mrYL5UKpVKpdL9r+nlX7w4Pf/VlwBaP0PppV6vfyaqHgCBaAnqXKHm8KaWmZzuv4P4A+uNdxzwORKvOfEJ8LFmvGKCMYE7URk+Q4kF5iKZ7eEF71nXQXubi3zmlIfLevi5efmK6bsH9226VbQHsMoL9zKmF7jjJkBxGnMB4QR6mcO8Az5gPOC+A3qNuDvMu2eO69Wj3RzMN8Y2gnncJw4A9NyW+c93nfqC+VKpVCqVSvefDv4//9OLgwvfean3yIs/651//qXe2rkzNgCYCQfvZyRocDbBV1/4dNVs721A/NvWO7oOsCfEc4UawrtbjzA/GSMXq9QkRHegHergOnPhu/YJ8dlH+A7as5zm5Rm0c3vmEUa5a5vKuvSt1C6fw4U65gnsCiOGCfY7I8wH0Pfjw7ECegI4jSAP302/IbQTzDlaH0AvP5ty4x+qHQbcc9TeAd9H6jmav4HiScScfsMbAUL956KC+VKpVCqVSl9+TX/x/3hx2p+8NO0Nf2bD1Zd6qyfP2MZF661dMFsBRBGs7msltCbOAJBHXKGG68S/D4h/HxB/xbh2/JRwr1H4kfW4zGQzGt9NrREos88wdd/4tA6wM04QZ39h0bbX5rq2EbfW9cUQbbKcdcrzPJlTQW42nZ/5mHKTH4iNy+KOjzA5j+dgvk8fQJ9TbwTx6WmEe4I845xyA+MNYTcyP4N63QBoRD6n6vD1xtF6wjzruB1Xu9mAx+txEFAfR/wZqmC+VCqVSqXSl0/Tg4MXp4PeSwh/Bgh8CcDi02Y0GkpAC8ijGArq7mfF+RCOOaWGK9QcXIVxvfh3Y4UafuHTEVomUCfMRznz9ALiMCn7z1wYYkdpH1mfwfl8Xxp1zzrtJ7bt2odln4pZZKzA62WqCedltneYn1Uqyqc1nt/Zs4yIBeRVxQfF9IR2X+kmY4d6AnxrCfYEcsK4+x6BXgBPmE+gZ87B3Uf6ERshPqbfoJ8pywR6gHxvcHoG9AJ/HSTsU1fBfKlUKpVKpS9egLkXYA7vZn8MQLmgirtJwEeLt37R3H2oBFcdP2KC+WQXNzLvme2+YbZ3yXqjm8hxrXjOiSe4x3SabjQelkCvaxLWQXHmIobxX/eBVtZlm+wvzEfiPe9wHuUG5tNU38bUQowH/2Gc6cjZRBUe0xp1RcJ6hO1zLoDXaPws7gHePSbEe9nBnsalK/s2nQN6mCB+yWGeS1aqzHnwuSb9DOjVXjAPr9H6nHqDNmg/BdRr2s3SWbQl1KNtwfzv1GdyhUqlUqlUKn36AtAFvGupSI68P/Kx3soJfmp+v739E02bYxapjsHqm/pgqx28bz2tF3/djLnJPk4VsI42gut2Wk23Wg06ESwzlzFD+iwLmz3Otm09+lH/kfcR92iTvoF4B/JsyzrPyxHMFTClB5SZYtt572l4dKWyp1wRtylKSM9LGJdR0C6LOGFeI/Jex1hAr3yA/YAwT7AnkA8A4IR6jq4T5ukB8Jpyk3PpOYc+59kTzgPmtb0DvebQG0f34ftr6PMUmp1GfALbcSlLjtJ/qiqYL5VKpVKp9NkLwNaOvAe830uL+Nbqfn+757nFOUyPwON7gPYtXy9+j+vFv2M9fXMrV6ghLHNUnNA+wlYsJ8A31l0veAFxlOWzzG99jTjKs5geNwsT9uX5KeO2HbfmvmIEvYP0hdjLbK4Hd9rGc9k2qqXZ9r2IPe+5LC4871F0jteD4gT3GdAj18XMt57mQJ+m+fACeRqhnuAeMM/R+g7mA+gJ7xqRJ8wjp/IM+KdcvnLIOfRnwf2EegI99vHpqWC+VCqVSqXSpy9A2ceA9wddSaeNOFWGy0zuv2vTvTetd3hZUK9pNt3oO7/wyafUEKR92gvyLYiraz4AkOkzr3TGMyD3XI7Ce3k2Cp/mbTwf27D3jAH6HXTDO+RH3PUZ9QB5hQn04VmvNpTK9FmXSXdRukOCd+CfWJ6AzrKgHgEBfkCI97K8jCPyEQ8GMB+tT5gX3GvEPr75tYP6HKEPaKchzzLhnKvcdJBPsNda9px6w2+b9Xn0NgTQL51BfAptsI9PB10L5kulUqlUKv3+Apg9A/szhAXvnRJBE1FQ5rezHt6CXbbp4fvW2//A7Oiq+VKTORrvID+L6cME5rSkXPowxA7IjFWJn2irbel9VRoBeJS7vsPUh0bmI0Y7eeXdZ9kh3fPMeXummFPg3Uab3KXyDBSziAe18zop4qlWvllQpATqjPnAH4F85BPaYQ7wPirf5QHyCfOC/PQB8wJ8Tr1JoBesz2LOrXewH2J/Tb3mzTex8uvYjkB/2ufRE+g52v/742vBfKlUKpVKpY8vwNczcC/BJ7yzXJqTaDQcp9TsAuJv2HT/ktneW4ivWG9CiD8E8Do8E957tvABV8FtxjDKqbfzhGEu5uiA3NTJ2n4amNe0mmzjo/+MHax9m+yP3vOzMr0gvoP0zOMn2mXctnHI95hFPWjXbIcylXl5ZaQuFPUByOEF8EGBHcwHxM/DO+uiLJAPr3YO9jOojxF6jt5zlF5z4AnyAfNZFqjHCD1jrWiTAB8muF9FnuvRA+gHZ6y3dMHBnkDPY/7kKpgvlUqlUqn0uwXQKnj/KHI6DUCjAcrHB1pmktNpNCeeH24dc0rNIZoCoif8cGvCO8oi2/jAaw5Xq45lOCEtc2H3imV3bt/dKOR0mdhH3lAol54grnJ43QCgOGb7qA9Q5wPbdOCubd3P+kEz7cbjrp55batupK59lFNZFLjL54O7FuS7Ufph5AjsjAnyyjnAO/DPvCXkxyh9b5ij9QD7ISG9hXlOsVkCqEdMeG+BHuVpwLw+BDvYQB+nAfQXwf7n0YYj9J9YBfOlUqlUKpXuFECq4P33EUFUI/H80qfLgPn3bLoPf3QL+R1fH56gD7LlB1xnME+aDd/FhFo3B1k+znKzmO2bfOZoAeqZ81H4GbgrVpuE7vAEfqRVVj1iPMzDfNSnsRz5+TL79VyelkN+xArww/YqMslAP/7Q0F7gu/+oAPhm3J8KxFnQUvMB833BOWwpoF2W0A5LmGdOZcYxj14wn7GDvJa2TICfg/nF0fkVwDzn3PNLpbhkJcH+BED+HIxAz+UrkWtP7qOrYL5UKpVKpZLAqeD9E6uhTEI5R9zHezY9uGKm0XjY0XUA/AHqQKoAecJ0T0tLMm5H4elJr4zp2bd7h1saXeajHeL8YqecLuN1sAD5BHgBOuvps28dF0tswzrfnwM7U9G+AfIW5lVmG92TzG/nZRxi01Z9MKft5LpYdXB6YKwCdBfSy5RgntAOr5ggTlOZUA6Pcp+QniPzgHoCvubTw/odzIepj/iQ7JDQz5jGefQO93PTb+g7c7B3qF/BMXCKDYA9vohKI/TDkzZdvmC95Ucc6HkT8PFxtmC+VCqVSqXjKADVI7BcbebPCt4/rpIwF3S0CXh/z6a7b1vv8H2UbwJwfUpNwnS7Qo2XRbqKg3DxEyQLS/j1POsZMvb57/T857lZP+q/BXnFaNnmuA0hu8t7LB951juIu81Dem7PLqMuRu1RUtxBPOv5w21ZGbv3/bVezh/SKJCetmPYUJ9CAjsDmOA9YwE9QT3iBtb7hHpCOkFfOcB91GnePNtoG8I8fcI86xzmCfaz5Sw5Dcdhnivb+Go4MTqvKTYAek6p0eo2KA824M+YLV+EPeQj9QL6j6WC+VKpVCqVjoMASi28c+T9BVWUfn/xw62jbX24lV/6ZPswfvHTmOvFH8JyZRoCNEfhZ2Un2qBaxiBXh9qgWMFrlGXeZlaGdVScgA4TYGe8APYqoz3Lgm7EAvDIwwTjasOYu4h6dYE8t2pG4dUmt2Mb9cdU9pFlNz00ZbWLdOt5aHJZbtSCn+BdHtAN9m5j1ikmqDdQT5jvJ8wvMTeDeR+Vj1jwjjYJ8sPwAn5UaKQ+TDBPT4BnTM+VbwjxtNkIfW/gK9xMh2cB8w9bb+VRlE+iDtt/dKwtmC+VSqVS6UEU4Kjg/TMTyJJwKZo9iNH49226+1sA/Xv65lZOqZkBdAJ8O6Umt2c9y+pQ/0SugF/P0UVOdWwfZeVm5YR3fclUB+bICdoJ4sxFXuXog6A9jjJj9RWxjN3MtlFZ9fCA9onq2nbus92sD5bjNPxBZc8p0ynbKXbnmisA/hr6U5jg3sbyMAG6+5xu08E7Y86lzzpaB/NtjDaac0/wd5gX0A85Gu+j9XNfPLU4Oi+QX2mAfgMxl6y8YL3VJwT1NtzgQeYZ/S4VzJdKpVKp9CAI0FTw/pkpCTJRA2XC+eEtm+69o29u7R1e8Q+3TvZhR3g+COoO8HMfbs1YfbIfJ9xEWc57FyirDcX4bhb9aTuH9BbYWceYuQ7cVYf+s40gm/nIaUoMu/e8wB+Hy/ouL+jnbtkGabYbeazj1nZwXV+wyPl5RQ5G0SnGQ+aoe8V3UwuAgvuAeQG8vAfkYzC5g3lAu6baJLAvMZej89GOMdtELIAfoo22C5hnWSP0YQHzPgUnoT7WpQ+Y95F6jtKvI+YI/WmbLj1kvbVnzFYfUZuPqIL5UqlUKpXuRwGMLsD+GGHB++cpfrEToZ2r1HA0fv89xFesN95GHZeaJMH6CDy9g7yImE9a1MMklkmqBFkn1nmY95xvFznCedOXgzuL2EdAur5Blu3YFz3zAnL3DvMox2h8mk+1YWfsOtrx8BmzPbtsps/kdlqYR20yn9uzHDE8H9xHHiGlOApyWQF1YZNrxbQDu4pSxi3Md2007cbhXDAvSEeOsUbnA9jZTlDv7ebLBHrE3Qj9wEf1A+R96k3Mp+9G6FnmPHrAPEBeMA+wZ7mdbiOYX3vKjN8U+9HmzxfMl0qlUql0PwiQhHf3udVmXlRF6TPSAlGKakcA+Rs23XnLbOc31uP8+Mle1M0AnnPou9F4bjwXE2gZs6iO52N4X5WGZadhgbSsLTMmjIdXHrFAHftjnrEM7enbqTRdHrGmyqC9DjPr3WYj7Cx7PX220ch81qNp20ZlPXjMB89FmSl3nlOgYqe75VKZTgBMiKcUw9zxn+c6I8QT6Anp3ag7TDDv5QR+wr6gX0APGya8wxL+Nfc+5tIT7rmUpcpcspIj9SzH3PkYofd4LUbr19H/KZuuPAaYf8Z660+g7gRPhUce/q4qmC+VSqVS6csoQNAngPeWeupt8ROLZKnLF9eQX/rEL3rae1sr1djh1VilZg9NScBunBfvI+W57CRiQjJpWETMHz6E6flSMnyYYrZvctGv4J0t4gahhfkZvCPXeeyREC+Qp2c7wnZjHG3vQB/dafQ9DP36rsNnHY8h4L9r0/kwHWf0GTlmZ7GKasdLHdWdmnChMBPT+UrvXvFNgmEPjeRB8TOgdzjX0pSEdDrCvKbMONQL8AP2F1fD0QdnOTrP0XxuEyPzDvXICeRhS7wTIMzzi6cI8f6BWI7O25Aj9Jxqw/XnfYR+OjhrvdWnzU5+w2zlInbKD8O2Z3mHCuZLpVKpVPoyCNDzKY28f+gbf+mjKEmTU2pGm/r2VkE8Yf7gGvIcjUed5sSLcOeto1f6MEgIvEiyymX7yHfbei5vEByM2Rdj+AB2rydIwwe0q07gzTL8KNoyFtBnzK7pF8ppPCTF2S5iVKA4y+tQ2S+8b6LA84hZjKDLZZ4PeMnKR45qQtcdiTtFKG/FYmt8SKgnx6s9oR6BT7khnLt5jDrm2Zb/AuZnEB9tAfMO+DCQv0b0ueoNYJ7TbbQ2/ZDGaTczoO8t+Rx6wjyn3Vj/BCD+CbMT3zZbfwrtUdZB3lMF86VSqVQqfREC2HwK8E664dsfPSxhRynSx+JbY0tD9bY5U3PhFALSOf/98KZNt98ExL/l8+K5/KRG30m8I+sJ6EW/bj6sPcvFc+IQG/sQyXLknhnPa548AVztmPI2NIK6to9YeYJ45rhdgjnjdhRe8A1PkA9Yz3nx3Qh7+rQFmMePn5aOMeuijDruMmOawD9jSLGHsxhB24ZS+Ltekrn9opjktrl9NJqNyM+qgNhdWZ4j7oo9302r6WAeljAvQ8wc4Z31HMEn0AfMa8qN5tH7CL2m5ADiE+x9hH7JpsMYnV8C0BPmEWvqTX8DuYdsuv516534WnwYlqPz91TBfKlUKpVKn4cAPCem09FP8a5NeOeXNN0D3hNXPsbbmgAvwDLJRkQCo//Qvj7B/h4oLZw/R9sPbgLg37Hp7jvW47e4jrhe/B4MgB/f2qp28FOuIQ/a9S9vAjDTs0+RKj17BrxG7HkRMHyUnY5l3s77UjnihH19uJVltiewA9LTO8Azzjq0pzUwz7LmuWddwnkby8O0P+12Frdt/JB1zF2MfHdaHs5OO3yETeDi/eeHqt22FZOL2yKXKUF4xBTjzqKCkK6Rejz4r00D8wR7tglLiM+pOAOCvOAeAM+ctvGypttwtB4g349Reo7Qa8oNgX6JUO8fitVUG47QD8/YdPVp6536rtnJryKPunurYL5UKpVKpc9C08u/ODFdWfmpDbjaTO8lvHv/qDdY5rs4ilzdAqZP09E0IRdb5VvZ3eiEavJjwPt4H7YL2ITl1A9RTPYLUCAc6ItsGtMxsJ4dHfO3z6RMAvYI11Bz4y/5h1wP3rfeeAdtCO4O7w7zvHFycFaOdEughwmy+RyoW/owKctsT08XZbWJ7WEdxIcXnDMfK9UoJsgnxAPGE+onyrOtt5kceX0H7E2dd8/yvJ9oXx7PDhs5eZY9RijvbaI+y3CUinfJSV0A8aWYL8cmPwf5kb/n9k2ZI/PyyLddME7jg+LwnG7jv47uO5hvRvAJ/R3QJ7jT51SbHKnPEXrm2GbZgd5hfkk2JcwPfWRe69AT3HsnfJnKM983O4N7/qVTPNJ7qWC+VCqVSqVPQ4J32/npdHz7ZzY5eAkE9SMAAd61UUlw1uRbvHH3OAq3jjdyLkcH69MzxzoCdr6dpW/oJesmI5se3DbbfV/gaUcA0AmhE6AnKon9Eea17N0GgOEkoOAkQAOe5SXuG2Cfn/5b3N+xeFuNcyUg46ZouvOO2fZvzPYvWY9z5fnFT5xyQ5CfHFlPazDOPuQqyw+6qq9YiYbRHNV6rot5E5AxDOjc5R2Io29ZlFkn418D2Bb5MWPUCcpZpiGmce13lLkajY/MM6bHrtkWprJ2Q3jPfB6Kt2HsNqvT4fIf27EMzdp5QZ6hu65MqQkDvlSbfPeS4+uxbd++FCPfVbcds11bXKhqPcU4f6UU0/AgYA9497nvLDdAT5CPEfwZ1APWO4gPz1F6Ar1gn+UYnZcF0APmNUKvaTcxMo//I6aDU9Y7/QOzcz82W33Yf591cjyCORXMl0qlUqn0SQS4OTHdufJT27/2Mzu4/pId3fxRb7I5tMkuKg/QgmANJzogpMOMb9gwfdgtYZ5L060hduvJ80/uHKHjKHq8vfF9nDR1tG3T7Q+st/turKwS00AM+9Qk4WZ/HIHXvmgO9FPOyRXMA+oF9/z2Sea4okazvwdWC0DE0fj9qzbdfdt6vDHi+vHjTVxqXE8CfI7EC6JJwv4NrgJsjUsn4cI6gm191kdZxhy3JfS6eQ4/pG1CO7YjlHseFR3MoywI5wh85APSCfcTfdAVfRLmBfSsS5BnGaZuZ7HAnccRu5rFzLNtE8P8OFFGKJiPfFfPlLy3yVwr3PbMPQ2d7vHyu0sXc8kM5zZv6jPf1nP6k/s0/EMgyxxhHhDP4XhweQf1gnnGBHrAvqba5Og8IH5AoI8RedqAdcsO9AJ5jdLDLznQ8/+F6ZC/p/m7fwI/3wbM/4HZyWf995MX8s7fz4L5UqlUKpU+igAvJ2A/BQH9zI72X7L9Gz+y3Q+Gvf0PAIQ3QTUcyeXoeIA8IU5wzeE8WgI2YT6Nb9x4E9doPWEbb+A5ch6g7+04go63uUP0v33JprdeA8y/jf1exW74oUzuc6QmQSCw3Ce21fQaAgNuHDTyh365SsbSWRzOGfjTAffICf7ZniP76ONBfXsl/XJ60h5uhnbe0rSanv7CsY9KfoNrjMZ3H3KNUXA8r7nsJIEWQRgdfEeuGS/4JGZCeORmI/Esxn5YT4v2LcQL0OWRZxwj7zTBvHJRbiGepl0hT4AXxMeu21jHRI/D0IPHM+ODfgTzbR0lF4Vo6sogX6d8WHx5/Y7yHX2Fl8PD4uZ3k9rgwLItfRcDludgnjFNv04O8By199VvIgcTrAvm3QYakWeOvpl6w9F5gLzDPGPCfAL9igO95sjj93/j69Y7+yOzM980W8bvKC8mD2ZeBfOlUqlUKt1NABa8q9pPYC8BqPih1Z/0mDsAPO9ctun229bbvwyaIcgTqHexDb8BFPDXA/1QLQn4QtWwhHqOmg9RzdFwvJH38AbO0bfhBoCbEM+RewL+KR9Bt6FNtz6w3s3XsP83wO+4ieB+AZ5+0xBU0+0z9tsZ9gmo72n0nUZo8BuIKSF+QJgH2C+fw6EQ8Dliz+Mg1KOv7m2W+8n4flIcty4THo428RxyWs1v8Ty+D7Dnh1z3UUN450g8PYBeI/EEe0AxoV4dwASr6alYlSbzEuuDhKOt6gnmzHP0XTnEzGkf6ZEHiN8R0zpA99H5GczDI54cMYYR0OHVRmXutgF5lrV/Pxzm/TA9h115Xbbxaj3M5ZT0OsXMKePKWK8a1uXLCaYchdcY2+mlFuq2i1zbp/oJ31V0iQ+Xuotmze78kPAg38YIFNMS5mOEnjA/QOwj8WHNyPwM8PuzD8rCBPOyIQy//wR6/tVuiTfc8Pw/YPUZs9M/sN6FH5qtPeTHzAOaV8F8qVQqlUoU4KSBdy0X+RO8SSIX76BjzlPftN7We2ZbgEBOcRndwHbbqN1DK8CfjRCDgLgN35X83T+sjfsAGpGArAeb6kOpy6jy0fqcW6+57lprGuXDPbPdq2Z7H9iUfxE4uG690RaOwYG+xz67mwZaHAMD7R/7s7iRANATGjRHl9NwePOg0XoC/Wk3jtjLE/bZhtu3ujtdfPnUHCdXn9m/jhuid2Fv4znFDZlA/gCXkDdjaWgHwgX6wmN7xPxWVyAsOmE5PTtty0p0cY6sd3WCc+bcBMXcRwvurBOIoyyihu8AHseQo+45Ck8LgO+m2QjeUdY24dUVPA8lvfbHXUd9k5uVI8eziHKejkz/mjycxACXPct6BuIhX5ZSekoVoTYf6vqGcn9SV4GgbXQP5b1vNm4PpbNI3gHz8PlB2Ryh1+g8AT6gfpAj8SwL5PErxJH4RZhfga3OptvkuvNT/vVs+VGzUy9a75H/2GzjMT+YO1UwXyqVSqXjLUAK4f3PEQa8t4p3fILO/qZNN9+x3u3fAqj5Acnr2JYj4/t4B+KShSAfGN/w52igA2vGUY4PnU7bekE2DMDcC7AX1OecekB3zwD6OBbO854e3LLewQ1fRvEIx6GlEzmSjOPQSH3uK/ZLyXO/CfXYVzdSj33l3PrBCZsS7DlKv3rBbOUc7BRgn1N/eExoT4LR9Ym+v7SK55DiCkC8Xpt4DgHydnAFwLqFS4bnEDdEPqUmrqGm1sSa8ioT5tlXoKu6pQ/LWBUeE4C93qnYy4Btld0EyQR2grzAne0QB6R7HjmWO3hHGUDvq9Qwz/qEe3iBeeQE8W7RvZdbD9M2EXtdxnzIGO1gVJZ1/FFW3t0swMuDYb4E/eUIEM44PM03iToq8inV4yG7zsDzXsjjkNq40RzIR9zuSh4PmYtfGz9u+A7mo64DefxKdDAvH3PlOVIvm43Ma/58wvzKEAaYpxHmc9788CGz09+13qN/ZHbyGeztriqYL5VKpdLx1mQy+XO8Gf7rKM5EKuA7NcHqYMemt96xyY1XrQcI7I1u4E1nG1AAgOb86h4AUO/s3BAP3E5ljt5FhXJpBPjwHdjTpxG0w2uayzKa8EtlCPUJ9oBqgojmfXM5xSu4r7iGw7kNaOUNBnfb9Elxn17hpmPgXwW4vwB6QgT2pQ/i8oOxy6dsynn1Mn7V/HmA/VkzQge3U19UElKWvwziMfF44PkB1l1co9uv4zl81/+qMsFzqJsgXK/JIa4Dm+MacMoTAR51PcH+Abpw2KU4IaQDdfadFVnGtg7pUdeA+5wXXbtPY3ttJ2jHjQQhm0COsua/E9hlM5jnPVzXJtqnF7DzVNQ1YnTNOh22do+2GUf93W1Wx/ZUV+dFyeM2w9cYfnRtIxOxnApe9novR9afk1SzL+43pTASXbqpl3KDcOp2sQ3EfLtLPtf6NeE/ev46IT8H88gJ6Dlqr1/dhHn4BuiHAnnEAPlBjMzLr+KmmrayjBx+97hUJX7HpwPcRJ/6tvWe+KfWO/UV39mdKpgvlUql0vHW3WGe7/J8G0d0tG/TG2/a5DpAfutN6x1dA8Rzag1Hcw/x/kqQB+jonZ2GB9ksJrBwFF7gIiNcZxxlWdY1sX+DDbafjdZraoygntCJPEltBOA8BNgfAuYPOWJ/K0bsHUS9L/aNfmUU90EjlLdQz5F37ItL5XGqzxKgnlNtAPTTZY7SA+ZXOP3mJMCDI/mED/bxZZI/h/Ickd+5bIbnz3bewdOG55CfN9Da/IT4oU3761oO0Pow3sjwCeXKRONbuHm77M+72uO5Vvd4lOHaI+OAzho3lQnSTswybyNqhotcQHwH89yGFjBPaNea8QT1HIkXwCOHcjcfngAf5gBPQ3edx+502FGXhxKx6plTI/po0xiaKk9PdXVelBK+w+nl1b3MVJiV3UeOYjlCCXXZd7uPLOgYPZQ44s5yl+PBhRiq70zJz+qp3Hd7DIzT+JDn4aPzUccyXv6CeeYI9oT58Pnh2GFMvRloVN6BPmHegX4JnlNt+HtOmMfv2alvWe/J/6v1T38dOf7+8pi5104F86VSqVQ63vpQmB8f2mTrmo0/+LlNr78CoLtq/QD5ngHktYLMBJwMqPB3+TBuPivzzT7rGSvPRhnLAuApQTXhO2IEOXLP+fU+5x1GoCdM9wHaBPwp6kaHDvR7V32kfh9Qz9H7nD7SKfarnVCIp9wP+tBfAxzq9aE8LZnn+5ou+wdyOQXHVs8DQOD5pTb8sKxWwfHj/WKVkIZzwnPIv1xMb//GbBs3Y7jR4Yi8TfEcTvlXlWVcNtyk8Cv0h+dx6Kf8A4gUV7MZb+J5f896B1zt5n083TsAw4Z8BZQRM2rq7gR55ATsmYORjAnoyLmhDcvdlBqY5sMT4BnPAF4fdMU2XDGzHY13gKf57lWOQ0xIj0Poyh631rRr8lrdhmfKsoLwFF9OYXJ8CO+WFW6qxwOdFEFXhvh7E7v0iogXQb7Ldw/0Hsznmv6z46ZfSsdFMYeYxc5Y5jHDC9zDNHeeHm001YaGhGCeMUfmNUIPiMeviYM84hX4hPm1ITx+55YB9Pidm/Zxw3zqm9Z76r+w/tlvsmP0Hgc1U8F8qVQqlY637jnNBppsX7Ojy6/Y5MrLGtHtTzbxhr2LNxzOkeca5BO8YePNVe/qSOlNnrGX5wEfppE1hl720XpCetOGG2as9qzPNhkzT6gneMcoOmFeK9Ssw6PMIVKO1u/fNNu97NNwDgn2/IsCjrnrhxbCNr5gH+sAF7CpkweMQL8Kvo8bCI7UA+Kn+pDsGYA9V8Hh9BuAPqcJqG/2lboDQj4jNfshoXLloVsA+a238ZTh5kZTaxzIpwPenDxmk+XHEeOGhDcw3FwPClxjgP/omvX3f239gzdRvo2u0Tf3w2spQ380bteRceRYBlAzlzCvdvQCcF+O0iGeZVgL8zkKL5An1Hsb+QB3AvtsVD53n2Df7R6GsurCoszD8nq37htgm5wb8jhzxbo4EIN8auH10sLrNV/GaWqjmA9NTi6CVBRnC0jO709HEYnM85ii0l1uilghc6xLzRW6Xc4pDtXrMg4/g/kA+cwj6GAedQP8mnJ0PkfoOXd+uAyv0XkCfB/35QD6dcRry9Zf4eg8p9Xhd4kw//R/af1z38Z1xetTJ8e9dCqYL5VKpdLx1l1hnsAyGdnRldft8K2/NLv5hvWPbgrk+32C/Ahv4GO8ufoHXjUvnj/+zj57V/dKzxPMo94hnz/uM9+ZYBpe26SxrilnG1lAvb6UiiPkAHoagR+AZ0cA+MMtAP0NN31odgenwRV4UB83DVOYPhyY/ebUG47UB9T3OKWGI/Ucief0G4E9oGOZU2/OOdhr9J6wjzbclsc6pzuA5NMXh6txrlN+YPn2Gzj/q7gWm9g1rgW/xRWgNF1+AiD/WAPyRMSgXB0jxeOECeg/ANC/br393yBmX96OgMt45pOCPecw7zkfffcyYVs5AXtYALxG4WWoh7EsmKdnVwR3An3Ce4K7ctq19q1Y+yWgR+y7nW/T1bvNj+YvmM5ZF0eXJp9JvWT08iTIepmv/e7llPX8l2XWKZhJXSuFB+4IjXN3vl88RKIrRpmFjJuUv64j07XtGsw021NIx+fmsR+tzim8ft0R0HtMD1jXdaDHr06M0Avq9WFYGGB+yCk3/BDsesK8fxi2v8ppNg7zg2f/K+uf/65+//ygsYOZHiiYx/82pVKpVCp9PP35n//5S3gzfEmFAAegjE32Nm105VUbXfoHs633AXO7SPPDkoB5LVvIuQ1BQU5FnfVIRWkse+dzbTwP39ndFHVz28W+sk4ThSPPaT+EVc715rGyPABMrwC4Oced68drWg5H7rl5bCuwRBlexxR5h844T3pOO8FNjr5QiUtx4lr0xgfYDfY1hvHbaUe8SeAUFh4LdxLiddW1TRBJ/1kIx36Am5dbbwLkYQdXcHycI8/pRkfGdfwF8avP2mSAa4Jj4fFO9WVfPOY8boKhLgwMNzb9DWRwPdFPj/3x3PV84PrpmtGzHNcvy7q+vJ7IK84cLOC9A3mCO6B9eug5ATzL4TkarxH49HxaCPB8muQzp11on747bxO7lunztYzhFdPPtcUVQTlOQWWdB+qa04Rmz6Xfdzqsz8VsEl45FhlrIz1K6o7yCoW6+aVXJXeqojsWGXilcpnv1NRTTTgvVKipl3L3UrtJHo8e5/qK4+wi+OxQFo3jTwZZx+vBuwDeBOma4Lrxbkifk1k5b/2zL1hv7WHkeGNMZe/S/+vf/Jt/83cR3/eaO7NSqVQqlT6KZiPzeFflmyveTSejAzu68oYdvfmXdvTO32ju+aA/wvvrEYxz5H2evA+S803YPbf1N2S+Obcj8uyX79o0NsObMiB72l9Ce8ScCyvjuzjFAwmvd3yQk2I4jpRrtJz9Mub2OgBW6qdrQ/DkaF73gVlYLm95AOjeuWJT3qjA9w74DbYAWvYT895xJujHTbck7HMwgPNRehvyLwH8Gnr+NWANeY7Y8wOzpzQ676vgcHlLfmgWNxNa2jKBJMXz40H/vkI/0dX0EDcVt9+z6Y1f49zexXlt4iaE06Nwo4NzGK8+bZOVZ3HcOC6eL8kVGzvKUekREcBIrow5rIybuv7hu9bf+7n19znl5jDasIFPlxEUyhhHGfkW5juQ58g7vWIv5wg8Ab5dP15TbAKyHbDpCetenh+Vd+N0mcxx98wxQNOmLbZnXdfG+1Xfkc82fDnA+VOGgv7hZaEvUZLnJY2ReRrb8KVD4++Ib+adeDES9NE3xH25srHnunQEasdj8+JsO/gMqdlz5OU75RVsNndY0b47RHgZ49aQZD7+G9DIPK/BgDFaaKoNR+bRIEfoubrNgNNtVuDXBjbg6DxH5teX4PF7uowb7zPfsOFX/oX1H/qB5tH7AXGPnWqaTalUKpWOt+4K8wDd/Tf/2g5e/wubfPAr6x3dxhvzBIw7lhfIE1zwppww342s4R2cpjLf2LkTvqNzegqnnSxtWG9p3aaMOQdd893VGYwdQSISEhSHQGkc5Y410OU5PQb1NO5AO8L2oifuG7HPd4gyADq/YZbf+qqlF9HmCCC6B6jfu2E9Lm+5e1NfjKV59SA9vxnx43KYp/EmBTnRiUP9VFDP5Sy5jwB6flg2VsDpcfrNKsCe8+s1p57HwfPGsX1qb99BXaBdgvzkOkCe68kf3UQSID/dxa7QZnjWRmvPa5685iCTVGPb7lHXP0oRdzCIh954B9frZevv/gpgz7Xq+ZzgPNCXIF1tuQ2fQ5Q5vB15AreDPFeqoY8cYV0AD4DOkXjl2B45gjpBX5CNbllmPsvYpZe1yw7KWV7MKWZurtz25yPyjKVwlKA1XlZ8PfhLBOCq3wV/ShPm9RKMNm7+XIebKRNwuSsem4t1OCaGeEgvl214DpnrHjoXdXjgTyTzELJN1qfaQ8xYhwkL55ZlBIxx6irLI8EpNroUigPk0y/1bCnnzrdAvwGYX8fvx+q69c5904Zf+5fWv/ijgvlSqVQqle6mu82Zn+zetp1f/X/t4NX/06bXAYQjzpWf4k2YQA+YG+KNW4xL7xBDYFeMd28BvaCXeX67I96UV8+arfvqL74iDGEeAKwPsPIdn41pQRSkjjmYP8SBHZims3B1Gk354TSPAHu9C+JhRlQoh+8MB63RekI3oJ5fDsVvmgS09XYB8VuXbbr5ntkOwJ5z6tU3xXNB3zhGjtwrZn8EfU7jEdQH2HPEXqP02Ifm1XPuPPazDIjnOvUr5/VhWY3eE/x1o4G+unPXiXxM+Xb6gifciI2v/dqmV35uvYMr4HfOkefqQ7s4tjWbrDxlk9Wv2mTpHOpw3XRTlGI/AYb+oH/+XDCP/nEtCMC9ow+svwOY330ZcH8b9ThugrDaBrgHRftIPPIC9yhzlJ3wngAvHzHrBPOMuY37DtaZi9jhW4eH3Uc9485nOx2KA71ysR1j9DemRV7tefw4Wz4berrx4C9Tf+07sPtrXvn4PVCO7RHr5jaeTuXiudUsk8g3gcR9ttJNJE9EcRfOGsLrWkc50xnQ+XMyK/MhjiTTd5X+KBaaP4+IaVGWh+mVjACn7mXGyOHyCOLbOfRLsHbu/GAVtuEwP9jA79Eafo/OA+a//t/Z8OEf+++TjhidzVQwXyqVSqXjrbvB/Hjrmm39h/+n7f/6/zAD3PYmh0Q4vDHDBPN40yHECGDCE/AJLxyx1nKVXDf6pPVPPmK9k09ab/2i/9l8iI35Ti+IHOPNi2TBN+ggB72b4SHpgCgg2A2vpnwA4HPONr8gagzwbuf0s07b81gaI3VlP7mWvKbgrKJbwPcUoH5waNPdm2bbV2Af+AdmcwUcnhOgfaqbBZxrHuMc1BPm0YYr2miUHkCib7XEuWuknivgcPrNaYB9jNbz22b1ZVU83xTPsS1/mKItjnN88x2bXP2VlqLUspKGaySYP8ANxQUbr33dJstP+LGRZvO6+4XFTwCerjHgOuKEdLbxqgPr7b9lw+2/hedUnpxug/og6YT4bmQ+Yo3C0xPeOfJOcKepDjAdgE/A7mCeXcizXx5KQre61r5VlkUb1ql+VqYfYx9j7GOMfR7lzQPboF7PAX/0Mgko1escT1G81hPeHeY9r/Z8TcR2+VSqO8WRoCLk7tq8lyEeZ4RUxjq+xmdFwvpiPc7IPR3rVXL5t/m6urA5xGwcl8PVxPSdMU9rYkG8PAw1GWtUHu00Mg8T0C/3HOY5Or8+wK/KEP9vLOH/DNzsX/iWDV/4723w6B/ivncdnfPA0NFM9QHYUqlUKh1vzX0ANjTZ37L9t//Wjt5/BTGnnQCOR2N5gRqN4AVDQTAhUKON0RaQ3F87b/1Tz1j/9DPW23jYbAVvxHjj1gdH40OqvSlHvwHhBHHG+cFVfrOsjB+25eh7ADo/oMmlMEVMpCjAM//0zuUou1VsWCYYo42ABA8aUYYl1cjQX474cwSekMC/KvALa5bRzzLBm6PqBIgAbZAgPwArIkQfuhGRos9uP7hJoelmBe25jaaicF8Aa5xvj39h4Devch14/QUAbdQP9sNjnweWD5c24/SobRtffd2mt97wL83iXy74fQC8htBkyC+94jKUOC8pjltGR4/nkzdacY4doEeZeY7QT7mmP8t8zka3/cO/8Rrg60PQLuNrAu0Zd6PvDu/6kGv4CS1jjdQDuAXa6E5QH56XEp6j6HMfYIXX6DpjtmM+6rKvEfo+PIDtje1wf2wHsNHRWPU85d6E156X30GdsMm10TW/O2IZ10zniDLrkBfYy7gtXn7aXk+Jv1QRKF54Sr3ICgUuHEorFZtc9xJOp+cn8rNil/C4K0qZa7VQ/OjCsd9z225tTG8zKyHC9Y7I+Rwt/Drhd1DUjzx/H9cv2OCh7wLuY1rY4kV8wD4AWzBfKpVKpY+tu8I858y/83d2dPk1MPWWYCwmEQvKBPIENxICPd+qCXEsA7L7axdseO5r1r/wVetvXBB3azUVQt/4NkB2C0Z4J7Bz1JsWUCsP06o5BHkYoTdBX57wT0DFcZGWOCKeS0RyOTvCPUfdtWMoQZRG14kF1AHqewJr9Ev4BYn1uALO+nmzNX54lX2iP0qgzvn081052Ed/slnf3AY4iUbYllDPc4spQ1PuUyvNcAUctJEILNH7HfByB8x4G1DrZOeaja78yia337YepyLpuwAO0C9vFgY2Wbpg06VHcC4clc9jhef1QRkI7F514QXvzM+MZd3KqAuc09EtGW/kHOjRjp6vE4E84gT5AHjBe1qMxndxwjxBnGAuHzG7Rt8J6w7vkevazLYZoZ/R4dSO9id2AIg/2oUR4g8J8X4JfOQ4gD0NoM753PyQpoCeXl94RIjvNwDvEK/pN4BQjeLj6XAwddNTFk9bFmfKChivZ4qXnh55+azLPEM9PwwYRy4sFU+lx+4iGVqomz+2pl1b0cVxO5vl9M1mcxsijysieJdHiretVI/gzx9BPAL8Dk4J8xvnAfPf87/u8bMp0a7RAwXzeT1KpVKpVPr9JOJYAo8BAAVhIwDW2MbyIxsfID5AvE8DFMGP9g5Qh81WH7XBhResf+4ZvPkuAeJuA+CuAfY4XYVf2rSJHJc1pAE4tawjQTqgXfAOkw/olTEm1LM9AXgLxv6uwa66Z7mHttgvl7Sz9adgXwGQPw3Qv4i6NfQLkuj65c0DiE8GoMdNBJdcnI5u4JyvALyv4zKg7jT6evQbZk/+CP77Nj3zrKbLaKoCR9Z17IR2kKGMJMk8zytuEkY7uAY4Zp0/R7J5Pa5a7/AD6+2/Z73dt8123oD9BjdQb+L+hufEGx4Sp56UsBSJieaaHu7adBvXgPP9D3ADxqlBsCmuL7/Jl4fKZSWngHrFvMFA4GAOS0jn8fOmjSSsNo3hWNxQh3PW6fdP26R3Fq+VVTQntON4E9xH2Aavm+lh81o5mGBTQHsaAH6MPHMaPacRwNENy2M8RZoWozy6jjpZtk+LGwD+cejoYGoHO2Pb2xzZzq1D2719aAfbRzbC65Y3HAnvSwDzJUD6Uoy288uMCPFeJsCz3NQL7N0E8YR5QjxH4LtR+ADO9umiotwMWHfitfSgiSHFUW7bpDGX+XBSVEtdHIEcfRN3dSjM7N7t3dCG/+S9rQcuFVkn88SszIK/vHnjpulWuOma4nmb4vUwxetliv9n+Bri6/Eul+yBVMF8qVQqlT4d9YfWWzkBkF3X6CbnFmvkFH5M+DokfKUB7veO8KaLt6HhGeufesr6G48AbEA6I8DrAeDy8CZiTtfh3HbCOAETANwZwZdGcoNp9Brv8hxRJhRzdFvv+nxjZx45wTj7Yp8Ee476Yx+MOXWH31JLAuA0HH7glnC//BDsAnKnUYc8G6hf9hf71XGwX4I3bg5s03oDgPEqzu8Utjv/hNnFr5ldeN7s3Fc0hajH6TgkOfbVHn+WRwc+Ug6byvOGAf0fBdQfAdwB9bZ/CYf+ltnum4jhORd9H3muSMMbAo2wA7alebyZHmzbZPuKTXZu4tJgP0cEeQD3EUzgTVBHO4EUIElwHsbR89bjuH1Efd4mtNyGbQBZE1uxUf+UjXsn9DRND49w+mhH08g7AT6McZT12tFrKc2BXUYol+G04RPiMyfQZ8zXpsxBniPwhxyB3x7Z/taRTADPmwXeXADiOR48BHwvDfq2TIgnqNNWBm6IOX97iOebYK+53IJ3eIJ8Tq3hVBp5DSLPDE8LTTyfhucnzR8a6Tlp4gybPN1ifh6Q3Wb1qOtiz3s7buPbqZ7WxgtlqstlXg8Rt3V4oMcl7izrvIxbxrmyP2/6Sw6ez+6vMXwtAOgnhHq8VnhjqI20twdfeAmVSqVSqfRJhTdLjspCXPt9sHFB896n0yHACW+wNMI8/IiGmHOQRxqVB8DZuvVOPAaYf8x6wyHgEhC/z1VhtgCyO3jDBiDHaDHesWVTgC6XNdTShi0Ay7LMkWJ4kWLW4U0+RpDlAabevoFwjdhztB7AzPno/PDcKmB+FTC+/LjZEuC+h9wUb5+5D0Iq+tJ8dwEvjpEj6YBtjaBPbuEmBzR27hGbPvots8d/aPbwd8xOP41+z+CdeMmvo44vTP3yZgGm83eo7/GvE5xnjuszPeRfL24ivmK9o/etB6jvEep3XrfpzmsA/N/ipohQz5sV9KFrgWNuND3YAcxfwyVgXw7zE4K8gB7ncYTrzGkwBPMOyFsjnC/aXerUxwiniOecnpDW3wDMn8ZlHGB/gPUO5gnuAPrGdCMoYxymkXW+pgLY56AelwvxEfwRgV05lHFpWVaObTmVZm9sBwD4vU1APPzhDm400T/vf/jBy9ko/LwJ3lfCLw8C5GGo03x5bEffT+OIPGEexikhml5D06j8DNw7bu+CVpyiMqsgrwpZ6SOm7shHRedbw0MH62lNnpJTeebvMP5K0XuTWR+Zj6S8h4od2N1Y7trTK2Zd5hzkfcpUGJ7HCW/qdKOH1x0NTzTbHRfhpVUqlUql0sdTN2ee75c00gjfjAF9o9tX7PCDN2y8C/DEG6pWJ+E7Md6Y9WYec+cJscOzj9nyQ0/ZYH0NiMIPeHIazR6gmCPohwBhTmMhhBJy410+d6p3d4+FN1F2ANHsbG/XWtR5DEfJZ44HiX3pg64AfY7m88O3PHguB8ll7riKDD8022vmw/OmoKMQT3P/QAyUecPgHyjt9VDmyj2cT8+59VytR98wyxF/qL1BYUc8McIe4h6PIY7PPyQ70bXRt7DmdtwHbk60prumFXFU3/+yoWuq64hOtbQQerh9Sd/YO7n1jqbZ+H5nxzDtcYWdMzZdOocY23TPA0w3M4Am5Nz4PPO5ZRvPsY3AnmUev24KIkfiPsTzvYebp4NdQZmm2RDEBPUcoSeowQu8eVMIT3gbw3OeO3fBGF11o+3yHrM+Y/zM2uMGgXPgD3dhgHeOwvMvSLzcnEoz6HN+O8AcQO5z3mc+R9wT3JVf5ug7tuEIvODd49l0mgR3XfY7R+FhdxNfSnrJUvJoCJ+pNu585LqXOh66XOSzzp0HXZ6Sn20ndUG2axKtmE6jmnPr0llH8fzdSZpupCAc2iqU5z8vy/Ba1j8UdFOEe+weno/eqQu29PgPbHD2Kdw4rXhrbjBTfQC2VCqVSsdbHcy3FMI30+GyjXa37ODKuzbaugVAAmUR6PFGrFE1NBPwYbP+8oYNzz9qS2cvAngAehx1zg+pCuSPBPOaj03rCICdqadZzDDLXpAX0LdEIp+FBTmhwHNf3CfIT0bAZQ7inIhcSlIflkWsT9/hhLQ5gZCGAvlB++aIfQAybxK4sg6XpOTSk/zArNaS5wdxcYOg1XXQJ4dxKe5f+2bnaTw25nhsfpyCe+zD98MRfU5DohHq3XwePup0g8LnZaQlKceXXwHUvwug5vUnFfODveiH+wYdTYcntb48wd6vh++zG4VXjh75Bt67mASNOr+p4zaxHan7EDdwu1cA9Nu4PMgR5hPg0wjvyHcfcmXXjAPWaQJ2gr5i99hdGMo01qM/gvuIH2qFcd499zGdOHQT4rkaSkK6YB7QTjh3aE9zoKexjiPtBPcBtp2Nwuvyyeu1kBblOUu1MZ/qBU3xi5OvAj50L1l3Xsd8FLr6yM3l5fnApLts3+Yylrp8m5ypPfw53escM25yHuIxdtE2aetUDs+bIyZ1w8Tn6+xDtvTUj2xw5hk8N/w99S0bFcyXSqVS6XhrbjWbeKPk8nCD1TVw3chGO5t2tHkdfH5b0KY/lRPmZQDP3tAGJ8/Y0pkLNlxbBTxyKgmBczYi7+BIIzzijVrG0Wi+y8PoFUbshXjTn9U5WEd9006WecVwUgRdmfU4Ds6n1+g2QJd1Wg2HK+AAxPv8YhpQmoA2jl3bcdwwpH2RMnmOezCcM0fquazl6mkfpV+7ALDnF0NxNJHiucc1UH8p5tOiXp4QzhsgHgOvY+yL8/lxozQl1I82He7RdkKYv/IaYP59TbnRDQePn8+RbiIAuvzSqCFgHjcvfB4d1tnGAV37Vsxz477p3XIU3uMwTpPCa0R/oQHM60u3uPrRIfKc90xwJ9DTxyi84D0B3g9vBu4o58j8KECeiydpBJ6xtp34aPzuyI52HOZzPjwh3leiwes3Rtbzw6qzkfjFckB7tM9Y02dopEuCJT1+PzRqfBfzF1LaXdQ85f7KDrX5iOm6NIIun8nWq54Pnmp1R3sq4i6FQHEeUtN27kzaAuLFOpZ5GeTvMP6Dx0PrtYqQfJTbehph/hxg/ukfA+afdphXizkVzJdKpVLpeOuOpSn5Lso3TPj+yjrY9oSNtjbt8OZlMOueRkglQgBJa7hkSyfP2vDEhvELpXxOuI8c+7QaGkhMwEFSYAcNMUR+fuQ94ywzFWUkupsA9UXN6u40Kj2kkA/cloZjy5jnzlF6TsHR9BuCON5eBbkcJee5NP0yr22R13Qe3iTwBgH1HLHnaD2XtlwF2K/wW1/5QVnkSbCCdQd27yf7Zcx6GuqwT43Sh011HLy+DvW5pObk1iUbXX0TMH8V9xisw/ZpgnJsa8uAeX5YlTcsSBPYUS9DG5nO0XO6mch6GcE9ciP4EfocHWIXKPMGYuuqTXHzNzlALgGeI/KEcMaCcR6Sxw7xMNR1sB45n0cdnjncHHA6zdE2IH7XR+I5+s8/DWk6jabD+Ag7Y5mAHcYReEE7rAX5Dt6R54g8IZ5lUGVOqemm1mAffHmkOXXqMkoKm5fGnM8Y0svHX+3dSymc1OWbWEUE7j2nsI3deb27iCPR6i6pTosV7Tk2cUrXQ4GKM7GcdRKuHx4T3CkvRx4PjLobJDTsrQ5swL/4PfMHNjgHmNfysDzA7EEqmC+VSqXS8dbd1pnXGybeL/tLKzY4cQalqY32dgBSt8GR+wA6HwklaHE6zvDUKfDvMt6YAZxHe9Yb+ai8yC1HmnPktzMSBcHcy+75Rj1fj4eZb2Nts5CXYVupyd8h5nCCqmJ7HGdCveZTALhz+o0+1Iq3WM2pgNRfHKN34J7nSODmefM69FDPORqcgsOpNxyl5zr4S4g1BQd9E+wFJtyefZJ0o+/OOO2G1w/wLM990HiNuTY9YB423bxq4xsf2Pj2DRwCcnhuRMHog8+f5rUDfCe4QZniRmVi2Df6E5gL0NN8BL41X8EGdWyXRogHzE+OYPyLzf42YP5KA/MO7LPReEI6R98d3Lv58FkOz/tD/0KoaMsPRO5zXvwI9yyA+AMcnyAelxfQ5yPqgHOYj8g7uN/VmrYdxBPYGRPm42n2aTUoEzAZ08sImh5Tij2Uurh5WdBUbHK6dc28pzqfL9cujiBDPnRtGCuY5SiGvq0n9djUU11xIU+15yQtJLrzT8NDxlIXeJ2LqD5rl8bfKs6Xj98uted15xfM9VaXbHDhMVvuYJ6/LxQbdCqYL5VKpdLx1l1hnu+o8SbfHyzZ0rlHwJ+n7HDrlh1s3gBQAR4BCpz321/iyPya5h73CZkEea1WA+ATnILQFo2AqWFXlhNasUMayj0aYo5fyrIuTQcXFu28rukrc9mO7/+L23ZMkOeLbQnihHLG+UFZfRkVR+o515z9B1C3+5LomeN5x7QY/qWCfQ6AK/ywLKffbDxitnoRfQPwebPAPgTo3I7QHf3CNEVGNwqAetTpg7Jso7nyMbce/U92b9v45nUbbeKGCzCtqRe6xt4Pj0lAT1AmzPOGAvthboL+BOh4PgjtgneQ9cy4eg38CJ4AL4gnsAfM0/a2zHBDMd3h/tkmQJ2eI+/0mi6T8SLQw3C4CfMaueeceAD8iKvSEOQJ8ajj9JeE8g7SY8Sd8+IHS4Mm7236tIB2jchzTnyOxhPcCY80vPZ9RN5fHnOWDwpmmi+5cMVnPp8CWuT4zGaeUi7KGUsIupwXFWS9MH+uHJ5Bm8uKkN8e4NgX83c7Gcj/ljBT12zhWnSKNB23FLTz2kauNdXR4q8sKvC5WQfMX3zClr/yYxucfRLbF8yXSqVSqXSH7j4yD8Wb9BReI/TrJ23p1Dm8MfdttLdrR7tcKx0wuTS0pROr+lBhj2uqpwUQitYY5yhwGHMdyHdAf7fRduQRa479XJ5heKrdDuaQwgduzzDqtI0qZ+XYxtV637eMIDFccajnvHqBPfKkVoE9zqfdl86HORjhvrtJQJkHR4jn+vSrnIbDNfDh+S22moaDbTnCz+1Ivnkc6pf95Wg9+2Q97GDPJttbNr4FqN/HjQSb5rEH1Ou6c0lQIMO0twzjF4Mhz+kyBHrUO9jzuWsgX8YpNTAucSmAj+Uu0wDzvc3LNt3lUp6E/4k/xYDyfLoJ7ZoLz9NimcabC9YT4FGnEX1A/HgXAL+D49nHDQe247lzFH0wAKgTxgPQE+gV05ZZjzLnW+eUGpYJh4J3xk0ZfWr0PYyjwnrpJy9mOYmzFS8vXVzmcJ5meTFHHzl2tpiTj5gPd+QWyvRZoZg+HjrIV9bVbedFqc3dCfLe8o70vRT/Z+QGuR0vHcUycZ4+L+dcjAe3eG421mzp4acamE/UZetOBfOlUqlUOt66J8w34lvnYG3Dls8+onn0hK7R4YGNDwCNANOltWUbgkG1cgqhL+hNMJ8kx2FYER094XLBCL/ypAtCfeRUdpjPWEbQkI/8DElks9H6xrp66l5xKvavKTjwogyc5GAVBqjvx3x6XpxuH9wG7fNY1Sf7wDlrNJ9TYgjaiNkfp9pw5RtNwYENT/JCo29O7+EFVefYjv3B8lp214Kxf8C1B9Ae7+3Z6Na2Tfb8S6JQqbb+4VYeBtrrg8kEd6Smy4D5PuK4yVL9PMhrLXmNyKMsiOeoOwGe02wA3Kw73DPbuQWYv2rT/R10wXnyOKoEd0J8Ajx8NyLPerUJ44dmAe+TPfS5B6/VafhcBtx1EO9xO/LuIE9wZ5toy3pBOy9n5FDWokUgyDuMlzuNilj5e0hPM727mTJBH5ZtKb1Coyy30EZPL/YbaT0objzFQ8tctlEYgbwazXJUpDp9yCnOVTJUMXPhlY8LRbdQrYCxYJ4xdo5L3oF8eo3e05DonwDMP/IMYP4PbHD6ia5/b9mpYL5UKpVKx1sfCvPxxppv+r3B0FbOPWwrFx8X3B/xA7F72/wMrMO8pnIQDAmenMIBYksAZX7EnJvnHDRb03YCVxoJJMGeMaHeQV0WOacU9EfXmNfHtkzIZS5M+bDcUDGV0MAc2xLsYSQNQn0CuFbAgQjyGlHnsWTf7b4yDrDXN83C97Ad16zn0pachrP2sNkKv6mWH5jFxeW1yL94aPspfmb99XgtGQO0x7e3bbTDL4zC9Y5zIhBrZD7P8yi+IRbxBGTL+fNanQikrak0AfA+rYbeR98T5AXwilmP/cQUm97WdZvgBo8g3wG8PKHdIb5bpYYe++wgnvC+i/4A8lPOi8dh9vsO5xpZJ6AL5BPaYREv5tsPtM5BfIzCawoNgR5Pb0K8DFdrzjII8Wq2ynLnEWj6GZ+WLNOHUbN8A/Msy7Btm+e/qFOZcfiuHJblVJfrHtLPGilqzo+a/UUrhPquSdNW14Y+bE4xxL/YRkU84JJrVdcuj4b+FxE8P/zHNnzeT520pUefteVnf2TD049ma9icCuZLpVKpdLz1UUfmZaCgHsh9sHYSDHvehqfO22B9HW/M+/qWV02zIXhqCgg8wVzgjnduwJt/cJbGcnhSh7aJ9sp5zDoBvujIy3NG6FCMOqqLo66xbvrOXBu6yHd1TbkzOvqmb10QPJAKc/qNpuAA8tWE1yI/BBzbUDoPXB+N4BPO2S68psygHYeSNVf/tK+Cs3I25u1jP+xGfwHxzyX4dUIOh0LAH+8e2HgbtneIXaGCP3leMAGjyBrbH+1htxypd/DnoXETTnnhdec8ec2VDy8jvAviAfMHuBHR9Jor1rt9FVC/g0PCMbD7BHjCfAI8+m8/3DrZx34A8dNdTqdBv5wTj3Z+WR3AcwUawXpagLxygnfW5yi8+277NEJ7ZwRGN5Tw4z5KslTGuCz+wOvYxV5UJuM2RzU5FaNO68x3eT4vfIyc6lXRtfEcH5oYUeZUCk/lNp2adqmF4tx5301Z314jXbpGXvZkW8U8y60J6sN49bVUJRryRp1ToQanz9jSE18FzP/ABicfiq3u0AMF83c9w1KpVCqVPkyTyeTPATX/OoofoqCDfPcG+R1tb9ru27+wnZ//b3b05t+YbV/Wh2D9zdrnuLN5t7wfQYpgBfDitzvyDZtLAboNUOdl5TlSLe+xbiRIZIyRQyP0TR95xFN57VDlmTGHfczlmrqcd6HlTCKWZRlG5OjKbcwpNwB4TsHh9eE0lqPbsJsg2W3kOFIPSNVFuVcfYZxHz+k7HOkf5LfTEuDR8dGO2T763LtqdnBN+5hyVJ83C7zWgFr+5ePw6rbtvXnddj+4BWAGGeN6a1fcf3qJx4RnaOmETdbO23j1ok2WT9oUNwyT/hC7ZEPCIsHegd5tBOjGzcQR9s3lKHcB89s3BPUEfd27CdwB7Izh3SIGyHMe/fQQCY7AcyoNjttfWzQ85OuFx86/+NDzdaPXAmM06cpZj5yeYxjO059v1OU5hznARzmUKRcPJB7x4CV4BjIcuzKeu9N4veDVwD1OW3VKRc7b4rckEp7jb4yLe/E2M1M+YzyEmynb6GF2nFJXmMvOqbsO0en8dfFLxlymu0uZPg2JjPE0zMV4mjqA50q2eHqVw1MII8wD4vtTG64ObfmZp2z9R/+pnfhH/60NH3kBrdjLHfofsL//NeL7Xnc9w1KpVCqVPkwfHeYb4U1YyyQCPo42r9juK39hO//wv9vh239nPQBev8cxRgAm3pkcpgKssGkHZjGiSggVzBPwAWeaKh7APgN8QhuM4C7Id7h3kJ+P8aDYwV47D/O8MCLKBEbllWO9iDBy7Ivl8Mw5Oc4s29AI4gRvTothf4Tsoy2zw+sN2COXbXmi2he3j32SXHUB2Mcyuk+w56g/p/IgRyo+JNgD6nffA0RftunBLVxb3DRAXLpx793btgOgP9zcw7OA54Jgy3kN2IUUlyQ1xX4J8dOlDQH9eGkdQI8yjo1cp7+uzEH8Lva/o7XlOa1myik9aJMj7x24w8DuGomf0o5QOIQ/xGvnCEfGSpIuD4bPBcXXh44XaRIeXxt8vcj4/HtZlzFiQbwuI0/Mu9P2EXsQ8d2kNh4myOq8FblUZqKth/Hw+ZDlzpo2bUzRa7uIGXq9w7yX+Zj5efO8B8opUHEmVCymXE2W28Z55+nPbidmOSqvHZ0sy22+iwnlsxw9X3qt4elyw+66GI2H2JDP62BtyVa++pxt/PiPbOMP/rkNH/oaWuCFJbGHTgXzpVKpVDre+mQwT3ghJPb14ceD91+1zb/6f9v23//vWu+cb+T9fsB8a3gP5hu9wBzv3g5jiDkaH2Avxl1agPj0ih3eBfCCem+LzjzHndCnJdV1cZTh74T5MJVxgMrRt5Z1TbmDen5wFSaox4lwiFYj9YDv0Sb8bZQRc9lKitvohHN7ltv+oz/Oz+e302oaD0fqUccpTUeA6sPbNt2/bj2YRuuPtu3w2k3be/u67QDqj3bRjtdNTwq6JNQTGfAji+eShSmOZYobjQmMXqveEDBB6RqV5/z5o5hDf8ilKUd4/YxhuHUTyNPmYb6DeI6+41BM4I9c0qyOg8eG55+HxdcEj1WvDaT5umCdnn8HPW8TbZnTebEP7w8/3leYB7EvKi5BpzZOCMZDejmWI5GxG8+FWS9rOxhPL3PKN3HWK5d5eVzrLvbabN+Zp8P7sTLviUZRJ/H8usKs4VyaQiJhnnXtZaF0Lekjzvru8kYCz0pXjqeki/GUzjx2RY/fAHnCvAzP6WBjyVa//g1b/8M/tY0f/DMbXngWLXChJfbQqWC+VCqVSsdbnwjmKRIE36FBMqPtm3b73/9vdvvf/d/t6L1XrTfaB5vhDZ0j9DTCGN5/2dwtIExQNot9+g084Z6gPgfzbAfYX2IcQC/Aa2A+fUI42xDyUJ4qx4OgIdfEc9NvlEc9gaEroy/N98g4vEbRWY4ckURxjNJz+o3m0ONacUrM4S3YDQDtTZT3kOdIfe6L/aXlfmiEffYXYN8H0PODsYMTAG6fn9/DzcKU0292LwPqudb7dTu4fNW2Xnvf9j7YtNEh98Pu0C8Pk0Zx15TADx3xOEHiBG0fJYYB1AmrXGrSP/OQsN4DuBPifaqIIH7MvNcL1jnyPkIvnFKj+fDol/XYr0aEeUx6LuD1POFHz3NjzetjPufb5FOk64gf75PmZab8ofFUG0M8dTwqplhWLlKCdgWzug7kGavNrJ6nnzn6+e2aehwIy2oS+S6OgHFnqoWizMB9qGnQptu8xGvTNJiN0POIIl64RixmrrncM+ODPJ4X+rB8eujT8PTNGYGe/2cMsQV/BQYnlm3t2y/axj/6z2z9O39mw7NPooWuCMQeOj1QMM9rUSqVSqXSx9JH+QDsXYU33hzR7Q84xxpvtQcHdnjzio13tlAA+CEpIwSiXpBIY8xNCUKRE8UwDuDrpmDQOOQrQvT2knfIwGN4HY/M67vVbgQoXm5zXVspcxO0iX5VbuoEE1lHx/owtQ0v4zQkzmfncDTKBPIlQPjSGdhZlBPy+UFWfgiVc+uxjfrhuXL79OiHpg/Tsh3nyu9ZT98AO7bpcBn3Dqett/awTdceMVt/CMx/BvcBK+h2ZKPNXeziSKBNanNAD2iHEcJ5vd2ja9aPaYiV9zp9iBV5GVesQX6EfvSBVhrnwsNzFL5/OLX+0dQGAPkec/iRCO2CcDdBuv4ik/4uxps41POLobwduoht6b0/vBJhBHv/jIaXO6KkpdoYB6anzUN3PNzmkLsGmefTkvHdLDbp/KJ5V4j5qpzl9cpiHF5PF9uoHT0qFtr4K7stz+JUm0toZ6Jpori7LHPXJ3TP6wfdrT2T/uNC0K5g0z41s9j/8TkcrC7Z0mNP2/Kz37blh5+zPr9wTQeZW3Wq1WxKpVKpdLz1iWEe6t6A8e7bX16z3mDZRlu37Gjrho329gSBDj4Oje5924w7H2ApyBBURnuCoOqiLRt0fbnHA8zh1KEfXh21pp3iweuFR8qjfJe2vhxmbhPeD7SJ6dXIywn7XTudyKxOtAkS1Vr1nAvPqTPwzJGyuEqNoJ6AT3CPbXVdor9so2+YhQnuR844Aw5pom/cNPTWzlj/1MPW3ziHiiUb7x3YaGdPUC9w16g6ulC3uI7sujEtGckYh6EYfgQ453KTvsQkDf3oMHF86KcPP0DbAeoY03QNKRIbwXtuhN0h3UfdA9xjlRqZYN4B3qGe7dCNtvW4g3Z55Hgh/IX5EaRXk4uHGgV/Wr0wn4syHtpyZ6yixVOWfTLUU9iUE84VRx6bzeX0cm7KLdQzxwf59mQjxzapJoQWLsx8ZVc716otIGaxS801RDHLCBRGma4z7JM+nrYu38ej/0UP8Rpg/smv2OpXvmvDi8/g/xf8rrBVt4NOBfOlUqlUOt76fWBeb6x8b4XvL69qyUqO/h7tbAHobwEc+eVFeOfmj8jENxOIM+cPXh+eZa9Hge1juwR978vbOY0y5XXeBxMqqHHbbzeG2cZU1GfZ63BzoFK0VT9N34rD/EBnphy3Tg+6zWUoc2oNIZ7r1NMI9Ry5pzqqZj+tZx9p6ENlQv0+ut+zHufia+oO9sGhzeV1wPxFG5y+gO43sMmhjXd3bLTP9eEnep4E8YBvfUvrnKEe3iHeQb7zOhS04akh7sHThjSUB/B99M1rJuwiwIva6APCcXwO4wR5h/a5UfkE+6yXj/bRB6diJMi7Ic8dcl/aceNTc2W9ajplnE9vxqyQi7y/NtsyDOcMt9BuoYy4ewkLypu6yKObLqZX+7S5utmrt7Mm5w9N+Q75hWin2VDJyd1last4oJe1eaqpo1ivmyoVZnUy7JNeLwnEhNdZPf7hPHiTNthYsZWnn7eV5160pXNP4vWBm1SKDedVMF8qlUql463fC+ZTpAy8efeXlm35/CMAyVUtWymg398DNHKaDedWA1BALHOQIuMDflDBUDHhhJCkvI+6a5qIRnvZDsayNMuxc2EMt9HGbEMf7WDtmvNs202/iVw0c6OyLmyGScQvHmQeaGOLdSqDdnP6TYyoC3KH64D6M7hu5xED7gn2mtNyYKBveEI7t4v+5gB/pG/enfKbZScHiHfRfhu2ZXa0Cfg9QPdL6P6k8TsBCFPjvX0bbe/DH2EX/BZXXFvcA9Bz9D0hXmvFy3wqDU+jN8HzjCswwPOzhIi3IJzvzFVJ9NlammguPKkNEJ4wLyjnVBnBOaEdOZa7EfgwUI0DPLohqGsn8OonduEP2BX+IdQ+G6k6YgY8ND16IDWh4myjpwymp5NhxosWTy9+7qxrc94d4nj1RF4FlfVKnPdpLOeZcDsFXtecGBTlTm2MUtfuHppvLum60kecTVrfxRF4O39O+PRTeY+VJphnjIvA15Pa4kGwj+d4sLFqy195wVaf+74NzjyG18EyWrOSW8+pYL5UKpVKx1ufCsxTepcGnK2saYR+sLwG5pzoW2JHe7sAwhHgI7iD/i6mqoQjgjrMod3zKi+aGnudgoT4rMudqVHEYYKbLo682uRBZDl8GNHKYx5U+DxIP9D5mG3a+oBwzadX37h4mj8SK9doKUqO1nMKDiEG9dxOX8pFsMe22QcN5V7Mp+c8ehsT6LmCzpZ/mVfvQPcHw5UlGJ6f9TM23DhtPcQgZ2wX0Dh19EqIdCDDc9rv2xB0PYQfMMaxLgGqCB59tEtQ01VBQcYEKwjfAeE5vcaBnqPxBHf0zw81C+Bn5m2xOcvoh+DejcLzcunBY+2c1kjFzMHz2PIxpVKkdOzx0D7tsqj7MOOz3G7DlyN+Zm0QT+JAMs823G6i6x1twmc5rZXKUX93tRcj4oXGd2kh6XrSu3MtNM7iYpt4SmZeyYz95dDFOB6Z8mqpR5XxnA9OrdrKc9+21a/8EPe3D+F5590cG7HlnOpLo0qlUql0vPWJV7O5Q0EX8WY72t2027/6K7vxN/+Hbb78lza6cQnJQ3DdFHAGg2dTgRpAr1vEhTk8COSYJwSq7JDXwZ4gMMqEQS5nSc8yQXEQxhw61qo3zDOWocwdaqcokxKjrDz2qRVwMp8UqeOZ1aMUda3h4GUZA0Tm8ovGekB7twIOPPvlyDxXwNm/ZnbApSc3kQOsEwF1LOiTRqxm/4j9mCg+HwRTtCWYT9n3CZRP2vhw2Q5u7tjee5ds99LbdnD1qh3t7OI+4RA3XfymV27jY8E8P/cwPr/sl6P0aOMr1/hfTXjjxFVt+M9b4Z8fiDI8XHUSz6d3iAddAuT0XHuuG31XmSlvn2XvLJyHUqR9hxTKDLPIc8oCQw885WWeR+QiL7hGocv7penM68PYJOI78jgY+S7fE8h39ZFnjlps77kukHmpyUldgLCJkW8uVcSox0/m5fHgew6pPPOyzDFOYy7yrel3mX7BBjg2PPUwrmDjo/Nsy/xwtW/Lj5+zU//pf22n/uP/1pYuPoeN0Jrnw53Mq5amLJVKpdLx1qcH85TDgd5wQT1H27cBi6/b7Zf/2m7+3f/Pdt962SZ7W3gDxxs2gR7v6rl8peIAOgd498oT9gjpKsMYZ45QnyO8ZOIO6lFmGwJ8rFvP+de+5jrrPacvmiJKoC2BwUGehnIAcoL+1A9qVicPI57A85/nvT06bWyxnMYRxybmspZaqx5eXx6FPgkxhHh+CdXBbQf8EWLOkef8GFxPPzYeC48httH8euDhhP2eNFCR2TKst4H7hD07unXNDq9dhl1DfNtG27vo8gBdcl79CP0D1MeA+xF9xPSEeHkAPfaTfwHRLp349TKQbw6JXsbnF5eDBb/uXtb142VgzA3U1p0emFJHTdlLrrbAY4mgO5buAa5J6vjl5dzL4pwylyCfPvKa9dRuh9hhfgHgcYBZJrRn23mwjzZR5oWTZ1lZBVEZamKfLhbq4nvUQy245+XLS8ztFOKBvq1fjDvfxfidVAM9pYpl2B39DOZh2MDr+deeqS1xjflnHgPM/3M78Y//hS2dfQK17JnHSj+nWpqyVCqVSsdbn9o0G4nv4vFmCz9YWbPhibM2PHXO+msnwaar4AuA4OGBjQ8PBYVkCwEMqQ8FlgVC3otEYBQjhqmN6EeVTkbyvr3n2S7KrIsNHdzCgqD4T2Vt6Dkv4zTgdEZdjt7dXE75RDHtHEbfWsD1Ym5uLj2n3tA4px713LlWwFmBrcb8+vwCKa45j2uqdejjpoBYlHNdNJudU2kA8sMzSJ3GYa1gN4D1Q36DK7906tB6BPfJyPrYHbfSLvE49zkCXMMcedf1Ug3OV43x4BsBxBEQzuNmi2XddKnsN03djRb9XD02RR/KsS+Uvf/om4UsRzinSPjRUXmk0CzZPWXyUW5zOkN4vmz4FHR55vJpa7br2jY5Tqlpy7LMwXNqDduk582Y6nWOfuPo343AcuT9Aqssa28ssS1/Zh4u2vFXi0l3UdmJ5cXcvNoW3ebNJtoNfRtHwzgyiV5lXAT6rPM8gR6GQn99xZYevmhrX/uBrTz5HeuvnEALKnuaU02zKZVKpdLx1qc7Mh8iuYQXvIxHNt7fte13XrWb//AXduuXf2n77/3Gprubmuvd7wFnODpPwxYCO7zTg/UC7vAmBzhgvoM9gh4853MrTzDkAHQ3Sg/T9Bu2pWc7eI7U09OwbcbsOL+MCg29TmQBL4DSQXiM3JTt+NYreqEtlj2XU3J8exoPXAc/7wni9PpLQcTpCeoarYfBT1nmNeYHY0d75t8wy3ny+3hCOa+eNwXYnMfTX8Eu1m062MBzPbDp/r6NdzbtaPO2jbe2bLS1YxONyCO/j5usAxpgn6Pz/LbX8djGMSKv6TecVsPnNU13VdgddqVnmx5G8bRFJzp/gj+84DTrPKZXOS+RcjA1pJ8PFXSFecUrD4FHesRD5pVmOXM6jygzEWXB+aIR4hVzehE8DkLl6JdXQh4XQLkoexuCOxLM4QS9TbTDw4QnzZxOnu2hiCU0yjo9cqP02QnbKO8xrqo3ibLnmGAbBXrMVpTHLj/CiBG0cXqGsojx9EXszynLNIqvaI7M+yvbR+ZZ52WOysPQYOncCVv/xjfs9Ev/wjZ+8J8D7k+jxT1V02xKpVKpdLz1mcC8RHiIKOBhvL9jBzc+sO23X7XNV//Wbr/y723//TcA9bfBemO8kRPK8QZPCBDcwzOHd/yZxxue4B0eOQd6lgPmVRdlgnxAvWKCO2E+YJ/ALsBPmB8mzHtdF5Mw5UkpPAAvO7VEDseAoMlFPmIcUdQzp4MHnEXfKqcxD8/2rCPqzNXzJDn9JtpQvLwkTUI8jKvbaMR/MnbY1qD/BNf/EMy/Z2PA+2gHAE+I3923CUEeED85OIQd2Tim2UyOsD1BHn2kkWI7kNdzrEccsz/HAvkwOo+9QDcP8wt1GUcopafukvO9Liheb10dgoxZ5ebJWTly2YawztNl3G6XucaQ8ljeAX22XZRx0F1bxjoJeJyo2qDS69wknSce4nzp2Ec8MKVRbg+97M63yQ91+7mygnuA1AZHkJ5OYjts1+zPQzXMp2cu7vxcjH8I+OqkZX2+YnOKTby69ZIgyA+RGQwA8w+dsY3vvWinf/pf2/p3/sT6qyfR6p4qmC+VSqXS8dZnB/OhgAkHYRhizqXfee83APq/t803fmF7l16zg6vvAOq3ABgjvLFP/A2ekI53fBnhnmXybIzQs5FzuIO6+LqFefoYqecIvUbqCe+Ce48T5jUKHzDvZd/xPNTzHKIsCKchpzLrYHw7zrg15LtrAGjRKKu2xz4F6d6fplYQceQXjJuKlnURwjjFBp6VIM0eV7nhUpWjQ0A8PafUwLgM5R5gfu9AfrwLcKffB8xzNJ5taDEiP9EHYXkzMIN5EiqfyzRBHncbEKiYh0rxMGF0fg3cdfku5kPGbpma02IuyjqMRfH4FLARj3XWLmMH3IhxatxiVhc5GmIicFvHS6E48ovgTvPpM14veMdJ0Qvq1YYAjyBituWLezBcssHqqg1X1uX7S6vIAXPjNaZt8bxw6dLxEZ5DTVnbsxGfxyN+3gG59g6EgQ6CMRUe5bkVnELK8Tlg7Knw3obPjerCUxnzV0hl/OPLgPl45Xo9TEuYoi++YmnKoSGXOpXHverKYxft5I//kZ38j/4LW3v+p9Zf4RdGcf+xg3kVzJdKpVLpeOszh/lUQEPHDiAlwsf2+7+1W7/6K7v+939hO+/82iZbN6x3uI8397ENBO0+9UZgEDAvAwUopzYzIwMzN4N6t26EvgH7Du4D5uUJ9FlGZ4z5zaoO8OwfOeZVDkNbPyD+8IHQ5WUdZORUzlje+3GAj75aTxMdsz3z6J0wL6DHReR19IvpP1qukqPphzYFlBtAfnwIMD+camGc8f4EHnDOteVhGonfB9AL4AH+RwR4xrMReX3IlR7Pl0wgi53FSDx3rIiHtODzNO+aozrPioy9SPkNg4u5WWmmLtdU6mYjYgbsJl93Hs9ehxkL0Jv2DuwL02mYDz9X1mYB2szhYLtpNKyPXE7NItjz8wc6WbyYeyDY3tKSDVfXbeXkOVs795Ctn3/IVs9csJUTp21pdQ2v2yV/rfD3ZoTnDxB/tLttB1u3bP/WdTu4TbthB7hRPtrbQRveyPF5hCf86+j4eooDkuHWQseRinyIZ8AjbsXngU9P59NYZhBlbidDwc8aHl1nPkfnwe5oEzDP/IrZ6tNP2ql//Md28g//c1t96kVcmzU/rtzBvArmS6VSqXS89bnBfApvysQFjVJDo/0dO7x11XYvv2vbb71iW7/5e9t64xd2dP19s8M9vPFPfMSOUE6w5wh9wDwhQF51zBG2wyfEw7QtoFw2xH4B84MO5tkGPqfh5Co3zKNTj9UpjhnmO1LsHv1ljpjCcmN4FLwxYEkcrgIDem7rsbdGmb6F+C4mHMK3I69xPTlSS5gnuAngAtAnhwD4gHlC/eSIN1EAdRmn0ji8C/4I8NyeU2xyfjxsIojnfkS4vj9IEQ/Lo4jhwkt+2C74D6vrlHHuKMot3Ke6DIKsn8+F8Zox1eZkOHY/rZnHQ0J7ep8Kg/JcH83oO07MgZ7bLozA4zn0em/LbXoDwPvahq1feMROPPqUnXzkKVt/6HFbP0uAP2NLqBuscGR+Ga9bwD5fY7wQ6EDPA54n3oRxdH58tI/fo1198zLBfvfGFdu9Drv6ntvNK/quB65OpL37gflljZPxa8ejVVKPvF+bnUUIAWMeDcXnk2VZxvTYLEG+M+Yi7ubMIyeIx0b4zcMNTc/Wvvqcnfkn/8xO/PDPbPmh53GDvezHyY7vVMF8qVQqlY63PneYhwgOetOKN2fiAsFx9+olTbvZBNDvvPVrO7jyto1uXLYpgJ9Q71NtAAGgAR+JZxkx+pmN1jvEa3pN1Ans2R4bMq+RecVRXpyGI+N2wAvWEdTV2SxWmX3zHGLnimWs95hnqLPVD9CICbaRmAxjiZVqAHlDN8I8ys5dKIsg8UOPYKp13xPkA8YF8gQ+wjshPmwEQ3tOoxG8o617lONmQEDffdg1LYEv9hlRjtDrMQ7dFS2Qa0+3axPbLeruWVezVzXsShHoGBUwnnk/dlZ4WaPtkc82yoHcZ/Cuqi4WoM/lHXNzLrygHSfKp8RH5Sn6AHs2WlqyASB9+eRZWzv7sG1cfNROPfa0nXzsGdjTtnH+EVs5eRo3mivNRfuIQv8E+8OdTdu/DaAHzO9cuWTbl9+xHdwo716/agebN+xw65YdbW/Z6GAf28SF4InlEbMcMev08lQOwnOWT2H3NML0Uo+YD8otGHOCdxq6y6k2Q8aoxG+MgH5pvacPv5770//ONr73RzY88ziOgS2hu1+TgvlSqVQqHW99ETA/J4CCQIfvYoBJTR8AkOxc+o3deuXf261f/jvbfY8fkt00OzoAAEw46wXsLHwCABDoA9ZBChzo9pH4LGdd5AjvEc+vfIPyssc+Hd1H6BPw2VkL8g7z8AQMxsohRnk2as8T9JxEH7Fc5slKsI6j0ritIJ4ePyJFeOYAYCoT5BlztZkRTDAPIM/Rd+VQz0VuCPHcXtsC0LlNgLtuAiYEe+QI9WzINnp+4HUAOihIpRAiP7x5NbCep+mK/Fyu3d6jO/qDur3SwVRqUzw+/qjg3o8/cmrD05rlZLqmd+Y7UM9ymvpBHU5Mr8LMMaYpj9dA5jgRfDi05VNnNQJ/7rlv24Xnv2unn/qqrZ4+L3jvA/T7AxhfSyEdu3qgFi5YCvviaxCHoIPUc6XnlM/lSNC+f/uGbX/wtt16+3W79dtX7PY7bwDuP7DR3o4+U8HXC4/UT4Tez4aKnmPvfizMuZ8ZH7oyHngWrTEvmEd3nmthHr+HUb90cmgnvvuinfun/6NtfOs/scHGOWzM2nuqYL5UKpVKx1tfOMwTFpwXRAEKAZGj3S3bv/6+7b7/pla/2frtL23nzV/ZIXL9MaCeI/R45xsQuAnnPf/QrEN7eDCAuFpgH0aIp0V+QJDnSDwhnzCf028E/fDsH224M43YR66FecVhszJ8QgjpJowOgX5cCAhRAjEUgxYTTBVPcF0EWog5LV45jxPm9SVOGnGnd0jXlBrVY9P07BYPMvYpiA+gp0cjB3t47cTb8R9jqn10tTFLKPP84hzdzbef36JV1DUNMvRjUCCTa4+JuTCPsYWfgsdMM+6uQ9ZFecEyJ69tY+Q9YoE6jW3wxLZltceJ99dO2PrFx+zMM1+3s8++YKef/KptoLx+9iLg/gxeW0vYwrfh1vEC4Q7Uh/fEusjfTc02XaztPOaHYjlif7B500ftr75vm++9ZZvvvG6b775h25ffxQ30tp73Hm/ioo9ulF6evSXEZ7mxhVF7Gl/9aSwL5sM0zQbdcGqNl2EIls+v26kf/MTO/mf/k208/xPrLa2jhvtjD3dVwXypVCqVjre+eJgPCV4CEgQTMOTGoyPbv/qebf7m53br1//Bdt5+xQ6uvWfjrWtmBzuAgFj5hiP08AnxfZACR8oJCAL4zMPnyHxrmoqjEfoG5pmLkXmfdhMxOwrPvtyrcz/2Jq/zYC7Mz43p8DpnnDnBnNQISwjtRt0JnYhVR5ifA/poA6+R5YR65jXKzucY7bD5DF71oOvNNmiMOsJ8GBuGb9sigMX2CroHKZendCHOU+yEXNfEe7xD0bcemwYM/ViirAR/8K+LPe9lz+tUGMOrDQyXyX13PWa5xTK9b+ooyzin0WRubpQe1gOgD9c3AOvnNB/+DCD+wvPfs7NPf11TawjwEneALfjIi6XL1b0uPoHUX9Oj+mpfZx6PDvZsB0B/myP1b74sv33lPdu/cdUOb9/wKTgAe10gbhfHybOTh8uelUOQceb5yk/LXMK8wB19ehm/o7h+gnv8zq0+dtFO/0c/s3N/8q9s9ZkXsSFbcb/s4a4qmC+VSqXS8daXBuZbLUAJoYLTbzjfd/vd1+3my39lt3/xb20Xse1vWR90C9YWqHcfkoX5uvWAJEI58yCJdoS+9YJvxgnzjDUNh4YNM5dA34E9dhxgr9F44kmz+k2awIrG9mjFR55eB6hBj92ouVOjw/kIniagRzOBu3u2Yx+5nYCeuTZW10At30Um8OPGzgTugHrFKs/aaKfcTAe84CGdC5RlF+O2HGKfEWa9dtEqEplWkdtFovV+nBnPcnMxDh+XorkWXs9rqHxcG49npjL2I3jHc5cfauXV6AC+Fx9uVVtcicHQVs+etzNPPW8Xv/2H9tA3fmCnHn/GltZPCuL5YVbuP6+ZXhOfsXSNdHTYF4+VZwFY5xz70f6e7W9et1tvvWrXXv5bu/bK39v2+2/b0c5t/M4d+Ui9n5k8T7SHC5lHzd4YcxS/zRHaW2NdC/N9tJ+DeTQYrgxt42tfsdM//RM789N/biuPfk3H+ztUMF8qlUql460vJcxTAhCoeTPnNIBDQMbe1Xdt593f6EOy22++bLuXXrXRzcvWnxwJzAkGNIf3gHiCuMow1RHM3XwUPdoAzDuYpwXMc2165gjw3Wg98+wsYL4bjVccO8PxE+QXYd5PiKfJB8QkR8KmQJ2U6bEgnVNnEuaZ08i8w7raoQ92M4N3LyvmbhgDmLS/KEcSP9oAbR3oSbju1QgxTBtGZ8rhkaejOp6N+2gQYqPw3SPEjemamMqoux6M3amdmmYVvcwTPDQGLPKw45RUz0s5y8exs9y1YR1APWP2FDHxlNiqOl4+POR8eKRUR48n2/orq7Z6/iE7/fTX7dxz37KzTz9vJx99RqvVLK2fwFOP10KKnfO18LlJJxMvu9xvJHAsXMlof/OGRuv5YdlN/G7dfus1jdgzxylv/N3LM9BZc3M8COJpzOOBdRy55xVibjZHfmaEeAd6evx+4briV8iWNpbs9A//wM6+9M/s5Pf+iQ3PPIpW6vTDVDBfKpVKpeOtLy3Mp0RVhEXAQQIx6IrL8e1ceddu85tkX/4bgP0rdnTrsk12N7VOvebQAxB8hJ5AD2igsYw+cl69AF11KCfAC9rdNFKvHOEdXmDv+W6lG7aVZxnHJ4j3WFCP/fmHYv34+S9PTR5wznMShNJr/nrkBO+wI+QS7jMfQIpHecG9Xy4vq5j7Amah7PVd4DE6Isy7Zy46Zj3b8THKXkRZ3UbZH9hKXsq2UtbHY+T9OFwZ+X4ibh6UZhzeY897zmOdsw4/ynEq7qMfxGyX1o7Mo8rb4LrRBPPaBdvA8Pwp5uuQz/Hyqi2fPmcbDz1uZ579ul38xg/t/Fe/YycuPo7XCldRd3HfmoPO18MXLl4HnfjsdwpFitPaOKf+xhu/suuv/oPdwg3zzgfvaA370e62vqRKF4obxDnxivCs6CnmWJa1cdhsRJ71KBPm+WVRp9cB8v/Uzv3xP7f1Z783++ZXHt+9VTBfKpVKpeOtLz3MdwpwE0REmat17O7Y/s3Ltv3Oq3b7lb+xzV//re1/8Kbm02s5S9CDr3gDT6jHdh3YIydQhxfQK44yAR2Wa9SrHDCvlW+WBg72kZ+bdoMOBPcZE0bYKct4u1Z5Dq7hAUiETPc8N+QJ7PpAK8v+YVaSpQM3Y3puH57d6cE9Q58QMdtXtz888F+Qr7z3SR+xN5zFMGZmDwpmeSlzTGe2qe1yEftPp8y1eea0GT0P18MwPOQp4KEdcZehzDnzbZ7x4lKTjO+YC898F6M94F3HgudP68RvnLSTjz8LgP+BXfzmj/Xh1pVTZ2xpZV0gz+159X8HjH6BwhHyIBXxDKmegH58sG9H+zv6cOzN139p1175W62Es8eR+r1dXFdOyRprG1wNAHxcKVwfGSo0Ko8Yr/zOHOQJ8E0ZF3+A36e1R87bhf/Lv7Tzf/x/s5WLT6KCtdSHXr+C+VKpVCodb90/ME+18EFG8rc+Lq93sHXTdj9423be/rVtvfkr23nzFTu48qaNtm5o+s0Qbf2Lp8AIhHvCBuPIzWDe8ypnDsZ5O92XTwnmc7oNYkE9LOEe2znM03zb6FTg4wftsKhTmiAnjwdCJyG9g3nGgFGBPCEbeRgfEnIFtJn3LiPPOPYHr3o8zLwC/DjpdtNr4L1Pr8/9MI5AsW/PMHNUtmWIOHwqt5HLWI8Q2yvvOT8Gj+VZ30B5HpfnFkA+Ygd5P3edGn2epvbhI+8agW9y89NpZjmfE3/BTj7xnJ195hsajT/z5HN24pGnbPnkabwm8TynuLN4jX7pxWNNNcfML6Pil1Dt4HeLK99svv0b/8Ds+2/ZPvJcKYfTanS1sB237Ebr4WkUP/DKVz8/6OrTa2j4fcL16o/HtnLmlJ38xrftwp/8N3b6D/7UhifOoAW3/Z3Xr2C+VCqVSsdb9xfMtyLIOSgkILN8tLtpO++/abde/ve2+erf2u6l12x064pNufLN6FB4pnn08FwoAwwuaCeDdbBP7gaYKCacMx+QLriP0fkcmc+pNwJ6ekJ8jNJrmg3a6O6BMA8o9Lds4A4Pn5Aoz+OHj/nwHczTCKbyfr5qHhvNtm1iOIrlDua5n6hMzwbqUzugsQ8vu3eb20590bspo3YMIpbLRBOzGeKuinGESqpeTu26sic85mFGfRxyQPwM5uegXnkHdZ1qmJd5TWYwLwRlfcZ4DeQHXHvLK7Z84rStnXvYTj/1Nbvwje/bhRe+r3Xjh6hzAOb22FLxfSocfz4rOg8P5Q63b9vmpTft5uu/sBuv/Rxg/6rt37yK37ltm+zu6qaa2+tKwPfxBBHmeTUT4Fl2z18Lwn0fv4M9W3/qWbvwn/ypnf3H/9TWn/kmfo/4ra94Ztqbo7urYL5UKpVKx1v3L8zPJPAL6YOcgHZ+Ic7+tfds681f2o1f/KVt/+Yf7BDl3uGeRuaHBHNCvUbpYQnqIA0HetbDC+K9LMBXGxin3MTIfM6n18h8QL1y2IZ3C2xDmBfYO+q44bA54us+zMkyQJ4+c4lYKKeP8/Zt+cCCO0pF3Tx4obtO8ujPN9Q1Uy7omHm/cYh69cRieGW8TiX6rknGTS5j9sWw206uy6sZLdrPcrEdr0HkaYsQr8OHtdNqBOzw+sMG2wgtPeYNDieKMO6mIxHeWcU+UO4NhvrW1pOPPwOA/4E9pOk0z9nK6XP6YGuuEy/dzxB/L/HiUTy3ia+Ac7S/Zwe3r2suPefW3wTY334LYM+RetTZGFcO2/kUG/x+4IrylZ+j8oz5oVdNr0FhaX3dzr74j+yx//Jf2Ylv/tAGKxvcoX4+ggrmS6VSqXS89aDBvMAq3hHHh/t2cPOK7Vx6w7bfegVg/7LtvvtrOwLUT3e3ARwjwYRYG96NYA9PSBfgM8cY3SbMKw8jwBPSFQPgBfSw+NCsT71h52xHuFcnfnA4SI1hEjYBniRITeWgZ5kwGiCvcijPVB6N3fNHDxG71Jf2keWspCcYuyf5zn3odcHjQf+6bSPjdSywbYbMK+p8FrNdtsk8W2h7xvK+jeIW4DOOQyWw5xryWWbfno8cgV2eZb/mqPa6eA6YV8xtUacne7hsq2cv2onHnrHTTz0HgP+aRuRPP/6srZw6h+eW48sQtuE/PMPNc/sAiReKWjg3fikZV7nZvfa+bb33lr5hlnC/e+USbqIv2+HNazbavm3TgwMtb8kr3a0tjy41Mj8c4qbovJ154bt27id/ZOf+8J/YygWuYMMnC+6jXc+C+VKpVCodbz0IMN8qAZTg3erw9nXbBNDfePmvbfO1v7ODD960MXLGkXpQs69yk98iCwN15Dr1OVrPLjuQT4hXW8SEeQE8chyhB8RzdN40Ug9Dww7m49h81JwQyYKX4/DxxCAmWQpQvT23Y1VK7SSH3Ai7Nl1fIV0b35FMZVKuU3BXPwN7OuaEuBErCHeXcpdinHk+8MdzOq/My3Offiiq92Zz8RzIRyxop6mNQzwPdQbv9IT5AHhd6wR3NfVcjMbjCbL+8ooNN07ZypmLdvrZF+ziN39oF7/+op146HEbrqx1EM+/Zuhp/N3TQB4c4aLxOut3i+fOa0zHNesPdm2HX+72zm9s883XbBs30HsojzZv+Wj9iGvW+zfMDqb8XRnYyolTduKpr9pD//hP7Mz3fmLL5x7C5eQKQOg1fkc+ggrmS6VSqXS89aDBfCsBJUT4mExGNt7btaPdLdu/8q5tvv5zffnUzlu/svGtq2ZH+8ZvkxXAE9QF9zDCecI8wV31DvBq18YxpUbl7sOxYaxDG27snEIwRyCA97dwHa7K9CwjJnHGW7zax7ZeXhC3CS+XZckB2JNuuj4kYJVn8+Tda8ddbhYr4IP3HXX0bdmbNPsMl314yuszn56Uzd0L7tkKOS6eIpDPdqyPNm7Ic258k+P1IswjNZ8jvNMyhyekNxwK4jmF5vzzL9r5r3/PTj72tK2dPm9LyA+WfF68X3moeR6OpXi9I9RVQFlfQoXfsdH+jh3ubNnh1k2N0B/cum5HW7fw+7eDO60j/E4t2fKJM7b28OO28fiztvbIEzY8eRq/NwB5/XJ8rOtaMF8qlUql460HGeYlEpvTcyd+m+zu1Uux8s0rtvPOr23v0ut2dP09s4PdGKmPkXnAOgfYOf2mg3nBu7i8gXrPJcBr1RvFgHfBvLdxoId10BIm0OThBtyrEGAfbRl259Kck/JUBuG5bVcHOUjPzMFZhIx27hWLcGHIuvNYdV2Zzv1ieZZGwJ/WK48H7CPSyivWIXD/jBfqA+YT1hXDp7Et68bM81oxB48i6und1I5elxTPDSB99dxDAPdn7RRAnlNpzjz9NTv1+FdsBRCvJ5XihqmF19PxVFyPvCyL1wTXy+F+2462t/QZlsnBHp43/G7h7ni4fsKWcaO0fPosfjdiNF762Ne2YL5UKpVKx1sPPMynABeEQo7SCzzGY5z7WB/k23zzV3bzV3+l6TdHV9+18fatbvqNQJ4fkAVsaOpNC/JpAeqME9od+gmLAfJpAfN+HNwg374D1hPgYT5iz3ZhlDzLXiSwdkoeYl8R46wz0Pk7KbPMGi8L3r2B5wPwtVnkoqBNVWYc6TY/l1MzPvAnfOR4GF7Odm2d1/thRH2U+cVYeXiCdOZiW3qfUsPz9+uZED/BdeO10vXCE6nVaTZO2+r5h+3sc9/UOvHnv/ptWwPYD5dX8fwN8FSwB15NXu/mOpfulJ4nv16UXt+42sop7fHsMvJ3IH6BcrtPdo0L5kulUql0vHVsYJ4iNDSQQZiYjvjFU1tap37vytu2+fo/6Mundt582UabN6zPaQE53SbYQ/PrIyagez68yg7u6VvrqxG2E9Rz6g0PzN/CBZo4vm5kPvM85gQdeXaQcSh4yG8AQsh5Oh4FVjPLcjdHHu2USzpWWRtyc6/zgA+zOv7ImPDcLIw+o03WeR4eu57lPC9YJ6QH1DOPe6+A+AbmmyUnu1VpaIj99ssh3vPoC+Xe0pItnzpnp5/+uk+nAcCfePRJW9V0mtM2WBqylY69k4oLudKCcJHxs6hZarESV7m7rln3ia5xwXypVCqVjreOFcx3IjwK7fDuOXv71BfkfPCmbQLkt3/7K9t993Xbv/ymHd24rDn1/EZZgT024ecgHeJh6CNjATvrBO7YQwI9fI7gC+AZ+7B/BzUJ8z4HJBW5PM7F2APxkCNR5lwdQhFmScA0nb/nSMs5Mt/VZ12XY5HlzKvG43QRdzmFvj1T8+2QC2DPehnL+Ofz4x3aE9w1fQa5hPscldeHXdG9Rt+ZoxfIexv6KZ6s4eq6ptNsPPJUfOHT1+0MgJ7Ta5Y3YinEOEhug2elub6lT6S4lrqud5GP3v/e17hgvlQqlUrHW8cT5kOCDQe4BAtOMZmMjuxw87ptvsE16v+tbb76H+zw6iWb7G2B+A+0XraPzE99lB6bgskF8T76HtNxWBa8L4I9diWYZ8zReWysd3E/hllMx3KT7wAz8xF3auMZRiVEK45z1vnTE+Yzxk8Xq/F87E49eJk/Tb3CyLkpPZ8LIOdDB/UB78x3U2lgPDTGnotRdpZxnopliHEtfDoNb7nyxgjXdnnFlk6cto2Hn9BI/MPf/rGd/co3bfXUOV8jHqDvx3/nzV3pvlDBfKlUKpWOt441zHcCzJHnPHI/Hmmd7P2bV2z38tu29dtf2dZrf6cPzY4A+v3Jka9+A/ibgT3ejGNUXiP3NDFlgntCPdtFrh2d54OMR4BcwiXLapA+8p0ybnOzc3EBnOX4CJMjTDN2Y0o+yl5k3ORDme9yqo8yQVyV+GHc1CW8c9qL2kU+4b0dkU9wV1OAvEbhUfalJwPe0wjx7IeHgri/sqpvaz3zzAt27vnv2ln4jYuP2erpC1oSsVsnPjV3PUv3kQrmS6VSqXS8VTDfiNSY6uBuquX2dt5/E0D/S9t645e2e+l1O7jyjo0A+na0B6D3EXoNuAPQBfGAe/KiQF6w7yP2CfX0Oaee36Tjo/Moc7+d8WcWy0tNTmryc2LZz0mPTs4RR5mB8nQeu+cPHqgm58Won/NsIzcXs85vGDIOQA9In8tF7FNqwtQGsM48PEHe58c3II8cR+Z7gyUtL7l23qfTcHWas89+Q1NqTjz8pA2WV/IE3Ke661q6D1UwXyqVSqXjrYL5uyhgT5Aq0CNBjmx8cGAHt6/ZJqD+5i//0jZf/Ts7vMblLLetNzrwOfWEdoI9R+oD4gXzAnx0x/oA+tmHZbELtXPTPuUZuk94RwuPveC+UxMzbJhVIc+HwJwJnadKfq4MQcaC6sj7NvyJeqW8DYfBfTtvrZBknW1Qr83YZ7T1NrOcQDzjLI8D6AXskUNAmB/hxHxOvNfhlsmmg6FG4vnB1pNPfMUuvvB92anHn7PlEyc1nYZrmGMvcYXwqGtYegBUMF8qlUql462C+XuJ1BkhFe+y49GRjbZu2z4gfueDt3z6zev/YLtvv2LjrRs2yG+TBagPB31BPb+AimwuiBfAozvBPYGecYA8AFMwrzL36TkHez+ADu4FpEpBTS4f8UBw7sSYMO2lrsxAQE7BOXAzyAR/mlyU9UPKjryctnWf9WqCB4d5xpGXZ66ZVkPLUXjFDvA5Ap8j88yj2ia4iEPA+vrDT9rZZ1+w8899x049+VVbv/CorZ4+Z8sbJ3EdcSG541ZxLUsPhArmS6VSqXS8VTD/ESQYpOGtNkCQH5Qd7+/Yznu/tVuAeQL93qXf2NGN9210+xqXxok16snms1H6nILjI/OeI9jnqDzL3CjLnLsjHxDvMA+D3Hnsro0XhMOfMS0LEYmwvcyUyl7hOfhZLuo77/A+awdPcM8yiDs9AT1BnvVzH3INI8AL3lXv8I6UT6uBqYyT7i2v6kOtq+cethOPPaNVac49903452397EO4nrigIe5fa9ro7qj0AKpgvlQqlUrHWwXzH1OEU8Jhajy20cGeHXL6zRu/tJu/+Hd2+9d/rdVv7HDfet069T5K3+9NGqgnvOMNPGC+XbqyBfk0vtM7zGO/hNqAeq/I0AM+gn3nFYctEFcQsYw/C3mG9KRrxXzwnNusLC9Qb0bdA9y7XCw5ybqcF8/6MVepYY5xtOVUmjEuTAI9P+A6xUXrr6zb2sXHAO/ftoe+9SM7//x3bOPCYzZYWcV1HOL6oh36aG96Sg+0CuZLpVKpdLxVMP9J5PDawSLo1JezvGV7V9+xnffesO3fcq36X9reu6/ZeJvTb4CnaO5fPsUVcGbz6gXvzMf0moT5mZ+ZuF3e990BvRzzKnX1KvNYKfko8BRI0m2s4gzAVco8vFJRl3k5WoB8wrrn+PryfAK+ryEfAB/bjhHkSDxH4Qn1I7bFOYw5P35p2VbPXLCTj3/FTj/zdX3h06nHngXEP2JrZ84L5GcnXjpmKpgvlUql0vFWwfwnFCnUA7GuQzVHmMc22tu2nUtv2Oarf2u3X/t727v0uo1uXbHxzm2zowMbAtIJ8t30G247IOgzj15amO9G6/0mgO/2KnMb1HsCP7A5gO/i8KJrBV0xz6GLvagz8pzHLDioe85TnuPOpqDvFtyZZplgr1H28N5mNhKv+fFoq+k1NMI8jlej9hyFXz9pS6fO2ur5R+wUQP7sV79t55/7FkD+aVvaOIVT0wWQuN/uxqZ0nFQwXyqVSqXjrYL5T0EEWFFuCOXJ6FBQv3/9A31I9tav/so2AfaH1y9ZD0DPNeo55QasDs/pNw7y86PzMI7Yh3eIZ97jOZhnTjuH1Ggh1uGRsmehqDtiB3NXArm31cN8jjEpnD8EeMB3B++qj5hQ3nnmCOos0zvIE+g5+s7pNZpSM1gSyA9OnLKTTz5n55//vl14/nt26onnbO3seRsur1l/aVngjs0L4EsF86VSqVQ63iqY/7REgo1I/IwHAirA/eD2ddv74G3bfufXAPuXbefNl+3g8ps23bkFjJ3YELQukO+MH5BFHwB0gTxzov4252XCOoFWZf/xh4RcxbA4tuYwdXzuIycKpwufdSh3uSwHvMs35Q7cI8d4PHafI/GCeRzUaIzroxhtcDK99RO29tCTduqpr9mpJ79mpwHzJx99ytYvPGLLJ8/gGgx5RDPxYArmj7sK5kulUql0vFUw/+lL4BvSmzOAcwqiPdy6Zdvvvma3fv0fbPv1v7e999/QyjfTvW3rjQ81Qu8r4ATMY2P/oCziAHiBvbzHHNJnOwd6lrVDZ1zfufvZIXXyw8RD1jEkhIfvcoR0Frs6z81gPtoI2r2twz1H4BPkfRqN4J6j8VPexuC6LC1bf+O0LZ0+D5B/wk4/+w079/z3YmWaizZcyS96cifp5EolqWC+VCqVSsdbBfOfpRx+I0Q8AdQf2nhvx3avXLLbAPpbv/i3tv2bX9jRzcvW03KWUxsC0DmPXuvT94G8eIefX+kmAZ8VzraqIwkwxx9tj7IeIB5HhCk/Nh6Yiih7IDjXQ8SE9sXcmKPwLcwHtAe4q6yRd5YB7gL4no1QOSLU8y5lZc1WLz5uZ776PbvwrR/amWdesI3zj9jSxkkbLK3gnLjMjw5J51Mq3UUF86VSqVQ63iqY/6zlIKw36QZIR/u7dnDjiu1c+o3tvP1r23rrFdt75xUtaTnd37YeaJij9Bqpz9F5bE5LkKf3qTfMZ3kG8eklxR6mcFj+wANMB8vR+TZ2oGfAHEwwz7yXNeKONg70PeQ4Kg9w1+i8Qz2XmrTlNVs6+5BtPPqMnXjyq3bysa/AnkX5SVs9e8GGAHyBO/ero3IVzJfuoYL5UqlUKh1vFcx/fiIMz71ZA1Cnk7Ed3LwimL/1q7+2zTd+bgcfvGXjzes2Pdq3wXSkaTdpCe0+Oo/eOpifQT53wnbiXz7Ihy1KcB7YrJgeIE1IV5gw38ZePwfz44B5xshpLrzmw8ME8as2PHnOVi4+ZqeeesHOPv9drU5z4uEnHeB1J8L+0YEfuM6hVPodKpgvlUql0vFWwfwXoxbsJ+OxjQ/3bLyzaTsA+duv/Z3dfvmvbfftX2tOvVa/0ZQbB3aHeliufIOONC0n6tlx5vUgzz01PgV2FsRHLJiW99g9LAAeoco+Px6FGHXPEXlOqRmjntNpCPPTpRXrnzxjJ5543s5+44d2/oXv24lHn7blk6dtuLphg6Vl7nkG7nKLB1kq3VMF86VSqVQ63iqY/4JEIqYSYkOj/R3bu3rJdt7l9JtXbeetV2z3nVft6Mb7NkUdx7oHnGKDzTSlPKCdppF5xnOegffNkPE0yk7w7nU4sgbg+Y+eEB+GH+SmHcz7lBqOxDvAa4SeI/FLa7Z0/hHbePJrduqZF+zkU8/bySe+ApB/0pbWuUZ8HAQ3TmWuVProKpgvlUql0vFWwfwXL42GQwJcxCxp+s2tK7b1Bteo/2v4X9jBlbdtvHXD7HDfepp+498q66vf+LSaBHkfvWcZD+qcZSbQd6S0I8bwOgRZA/OyFuh9aUnmuuUmYVqdxrg6Td+my6vWP3HOVi48Zqf5JU/f/LFWp1k797D1h/04R9wA4B+O2A+2VPrkKpgvlUql0vFWwfyXRIBkB2uHeULvdDyy0d6OHe1u297lt2zz9Z/brVf+WuvUj25c5jC+vnRKI/WEeYI8ITmn4SjPztkfekWfYmeY9kEw1z7d5uA9jVUAdy09icaCeUI9TF/0NJ7aEaF+uGSDjbN24pkX7Nw3f2TnvvF9O/HIs7Z86owtrZ8AyC+pb2f32Cl3rnKp9IlVMF8qlUql462C+S+ZSNDUwog1od6n37xu22/9WvPp997/rR1y+s3OpvUmo9k0G9jclBts74DPQN1J3BOLCe5Uxt38eJpgHq8VjsAjwSUpRzmdZnnVls48ZOuPPWsn+GVPz37DTj39dTvx+LNaYrLbHTrVaPziQZRKv58K5kulUql0vFUw/yVWC8AEbM5Yhz/YvGHbb75it17+G9t6/R9s79IbvvrN4T4I+wBAwC+f4kg9t3WI9xH7GJlHLHgPckiA91ZM4Ecj8fQO8VpqEmWNznM6zdKq9TbO2MqFR+0Up9N8+w/s3PMv2tq5h6y/NMS+B9hGvfnxF6aUPhsVzJdKpVLpeKtg/v5QC8aTydjGu9t2tH3bDq5/YNvvvGZbv/m5bf/2Vxqtn+zctv50jLZczpJTbThXPbZ3XJd4o5AirMcuuphFTqPRt7piS86L5+o0S6cv2MbTL9iZr3/fTj/3Ldt45AlbOX1eK9T0Bkvqo4MSv3solT4rFcyXSqVS6XirYP4+UZL2AhxPRkd2cPOq7bz3hq9+A7Df++BtO7r+vr5Vdry7oyk4GqHvbgj46DEfZxBPc5CfRJkfcCXAD06e1eo0aw8/aRtPfMVOPv112PNaZnJpbWPWQasC+dJnr4L5UqlUKh1vFczfhwI0d9NvWIxlZfitsvs3r9j2W6/pw7Lbb/zS9rkCzs4tmxzsmx0dmY1hInSa9yOAR19E8akNbDoYWG8wNBssx5z4C7b++FfszPPfszNf+46dfPKrGoXvD5Y0nYafpOW2tTpN6QtQwXypVCqVjrcK5u9HAZ1FzwHzgHKBPfz46MBGnIKzedMOb13Th2Z33/utbO/yu3Z444qNdm4L7ieAe86NF0EA3nvDZeutruubWlcvPGJrjzxh648+beuPPGXrDz1uK2cu2tKJ01qdxgj8NRJf+uJVMF8qlUql462C+ftfgnkGsweJa9Ufbt2y/WvvAeQv2f7V9+3g5hWBPoF/fLBn0zHn1vfNOJVmdc0GG6ds6fRZWz37MAD+UVsDxK+ee9iG6xveLtTtkyqIL31xKpgvlUql0vFWwfyDJE6ZmY2Wc9qLypMJ/FjTcSbjI4D8jh3tbNvkYBdVY61jORgS5jdsCdDeX1lGylek6fHDs7HOpffNvwIQ6gs7Sl8KFcyXSqVS6XirYP5BFKB7YQaMMAE/wnEA/HR0ZNMxIX8COOeSlT5PvjeE70ba204KM0pfSj1QMD/721epVCqVSqVjLIK7w7ePpfs/itl+f2CD5VUbrq1r/vtwbcMGq6u+Pjy3m/oIPwfiNRhfKpU+FxXMl0qlUqlUmkkj7jSuM9+MrAelc1S+NWK/1G3n5rcApVLps1bBfKlUKpVKpd8tAjp/CtpLpS+VCuZLpVKpVCp9RCW8t1Yqlb5I1W9hqVQqlT62ptPpi3C0UqlUuq+E/7/+ot/vvx7FUqlUKpVKpVKpVCqVSqVSqVQqlUqlUqlUKpVKpVKpVCqVSqVSqVQqlUqlUqlUKpVKpVKpVCqVSqVSqVQqlUqlUqlUKpVKpVLp/pTZ/x+0tpar/BReaAAAAABJRU5ErkJggg=="/>
          <p:cNvSpPr>
            <a:spLocks noChangeAspect="1" noChangeArrowheads="1"/>
          </p:cNvSpPr>
          <p:nvPr/>
        </p:nvSpPr>
        <p:spPr bwMode="auto">
          <a:xfrm>
            <a:off x="212725" y="712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%20iVBORw0KGgoAAAANSUhEUgAAAvMAAAC+CAYAAAC4XIBMAAAAAXNSR0IArs4c6QAAAARnQU1BAACxjwv8YQUAAAAJcEhZcwAADsMAAA7DAcdvqGQAAJdJSURBVHhe7f3ns6RXkuYHeoirUwtoWahCoTRKdRdniixwuq27d7i0IY0czg5pNBvS+EfwW8984r/Bf2Bthe0H0tZotDVrs5kWMy1KAAWgUFAJIHXm1SLEPs/j7m+ciMxEASiozOtPXg/34+e85xURN+P3nnvihJVKpVKpVCqVSqVSqVQqlUqlUqlUKpVKpVKpVCqVSqVSqVQqlUqlUqlUKpVKpVKpVCqVSqVSqVQqlUqlUqlUKpVKpVKpVCqVSqVSqVQqlUqlUqlUKpVKpVKpVCqVSqVSqVQqlUqlUqlUKpVKpVKpVCqVSqVSqVQqlUqlUqlUKpVKpVKpVPr8NJ1OlyJ8INQPXyqVSqVSqVQqPXACvK/C/ngymfwvsH+L+F9GValUKpVKpVKpVPoyKeD9Jdi/Brz/n7A9xK3+VTQtlUqlUqlUKpVKX6QA578L3hdVMF8qlUqlUqlUKn0RAox/XHhfVMF8qVQqlUqlUqn0eQjw/fvC+6IK5kulUqlUKpVKpc9CgO0hgP0n8P/zpwTvi3qgYL4XvlQqlUqlUqlU+twFuB7CftTr9Tj6/jOkfor4hNd+Jvof0P//GvF9r4L5UqlUKpVKpdLnpi8A3hdVMF8qlUqlUqlUKn0UfQngfVEF86VSqVQqlUql0r3EOe9fInhfVMF8qVQqlUqlUqmUArS/CHsJIeH9JcDyGVV8OVUwXyqVSqVSqVQ6vrrP4H1RBfOlUqlUKpVKpeOj+xzeF1UwXyqVSqVSqVR6cPWAwfuiCuZLpVKpVCqVSg+OAO4vBLz/KexBg/dFFcyXSqVSqVQqle5fNfCeI++PqOJ4qGC+VCqVSqVSqXT/6JjD+6IK5kulUqlUKpVKX14VvH+oCuZLpVKpVCqVSl8eFbx/LBXMl0qlUqlUKpW+OAHcn4HLb1glvLNc+mgqmC+VSqVSqVQqfX4qeP9UVTBfKpVKpVKpVPrsVPD+mapgvlQqlUqlUqn06ang/XNVwXypVCqVSqVS6ZML0P4I7I8R/hHsHvA+Dd+q0O1TUMF8qVQqlUqlUumjK+C9XW3mBVV8qO4G81Th2++pgvlSqVQqlUql0r310eC9hfV7Idm9gJ76sG0K8T5EBfOlUqlUKpVKpZk+Hrx/BPyajvEwCcN204Vte/S0PhxM8Ufot0QVzJdKpVKpVCodZ300eF/UIswT0gHtUwI7fQC8/GhWlkHcXBBPP8ADIR6ecZpyCfgF+fdQwXypVCqVSqXScRLA/QxcrjbzZx8N3ikRuIeKCfD0DI9gB2D5PfD6vmLZ5BCVgHkAfm8O1RDHKPx0DuaHMPplt/4ymD/i3lK0y34K/aCC+VKpVCqVSqUHWQvwzpH3F1XxiUWIB6AT2se78AR42JQQD5sEyBPwA+RdAHGNxtMPAPF9wBvhfBHkM54BvRlAnjDfgj3bzMH9sVTBfKlUKpVKpdKDpE8P3mPUnYjF6TOaRuMj8DbeQXEbfhPwTgPUI99TfQJ8TKnh9oD4qVAtYR0GEO9xdF5xAnzGs/JU0M6YAL+CzVatB1Os0XrW5U3BscPBgvlSqVQqlUql+1mf7sh7A/BSTKWZHoLPt8DpN81ok9vWm+w4xGtajU+nwTH4NjkfXv0Q2BO2Pe4FtHN03gE+QD7yXQzrtXCvdss27bu3HsF+TYAvuGfb44WEBfOlUqlUKpVK95MAzCdg/MBqfknT7zlt5h6aHNp0DGAHxGsEfnzLejCboDzZtqmm03AqDefDcxS+vRGAEeinjPsO7R3M9wLmHeSn4QXuyudIe47Ke10H9Nkupt1ME+T7HKlfxp5jxF7bPvAqmC+VSqVSqVT6Mivg/acINfIO+xEA7lMm1QBxTafhVJlDs9EWwutmR9cA7zcE9D1Np9lHwyMcFwHep9Low60iMT6kUfQO8IoJ6dMoB7B7fcQJ7An6Ae9zdWjro/WMl7wN59VrpH4F1evwMOW4LfumPZAqmC+VSqVSqVT6MulzhXfhU4L8GMC+DYC/CVa/Yr2RA7zPid+GHaAl58MHxGtKTa5RQzgPn1I1y6xLD6jWaH3ECfKKmQ9oT9+PWB+AJdx7Pkfwp4B5xX3W+0g9IX4qz+k3a6jnyD3KDybQF8yXSqVSqVQqfZH6fOD9HiJwc6SdU2lGt3w+/Iij8bDxbTA7V6mZTafhBu1tgMD8bgQmYIcE8aEEem0TcQfxDdAL1Fl2cHdzmPe69ByZ99F54xz6XPEmwZ7Tbgj0hHlOxdE0HOS53YOjgvlSqVQqlUqlz1NfHLz7SLoDPMGcH2rdtykh/vAyAP4D6+nDrZwTzw+2HuBYCfETbKWNYHx05OrAK+m+C7JmAc1UbOtgcyP3CfP0YYw1Ok9AJ8QT3gPmFactY+9sgxgwr8s5N0oPmB9soDvCPaBeNwS5n/taBfOlUqlUKpVKn6UA7iBJ+wmMK878KfznN/IuwF5ApMkILA9gP7wiiO+NrvmoPKfUTHdxvIB8QHxPwI/txegB6m1Xye6pXMnmdykBXoK/o0zApg/gVnkR5LMcAC8/M06/8TnzBHuHeo7MT+UJ9Jx+w2k4aHd/A33BfKlUKpVKpdKnqQV45+j7TwBczH2BAmSPczrNTZsecirNVVlPI/H84qcDtDtCS0D8NEfj76Wok8NDeqmpSzqbqw915MYgC/QEePgO5MMI8DmHvoV5LVOZIM+Yo/ELMC+gB+RrCg6n36yja8I8npZ22/tPBfOlUqlUKpVKv4++fPDeULRG1yf4Acgf3jA7uGRTWI/z4vWh1r0YiR+prS8xSUusQl/J4L0m7vJ8aOPwbbnbLsrhZuTWIlzEd8B8lhPkE+bTGiCPqTW9mDuvaTYCeIC9AB/1rNMoPZ4mgn23+g2BPvZ3f6hgvlQqlUqlUunj6Es78r6IQlqdJqbTHHwQI/E3kcsPth7iXHI6TUB/K31ZVMRzQB7Wlrs4/NyUm/BdLo8z61ORz2k3nU+gZ5EQn1BPiG+hPmGeI/CAeY3GO7znGvSE+Nm0G7b3ummuU9+tfsO6Furb4/5SqWC+VCqVSqVS6cP05YT3VgnFQCEBOD/Yuu3gfngNRpAH0GuZyZhOw5H4mE4jWwR5SvCtIBx9Y1mea9fmGk917ag2ThHcI5RYILgzn2AdcTc6fxeo16h7gjosYV6xQ73DfFjcBOgGoJt6E0CvftBn7vvLp4L5UqlUKpVKpVYA9iGMH1JNeP8p4hNe+2VSA8QCZY7E7wPcuTrNJZvuX0J8zXoB8d10mkmMxGtefEJ8Anf34GpBnXEL58px+8yxHHn227VvbxTUoPFUxncDZpQF88wH0CfczwF9WDt/XrDOOME9QB5A7x+EXUU30S6Anu1n8+3XUM/pN/zALIE+biyk9F+4CuZLpVKpVCodb90/8N6KAJzoA1ge7wHgr5rtv2fTo8vW47e2jmbTaWzCb3XlvHiC9QRbO4T35uA8pGLk2vo5OIdlXdemidXW96GV6ZWn0kNdjmJMSPfSLGCOcVgH9nQJ8X0AOD1BfoAiYwJ5WAf2s1H5KeKeRutXFXuebYfIez8z8Ge7XP2GbQn2XxoVzJdKpVKpVDpeuj/hfVEEZI7E7zq0H16zKefFH75vdnTDelonnmvEH+F8OQo/9rnxDWALnO4J2W0eJkcfIK9c2kKu26YF+czBdWoKGXJuvgfhobvCvPueQP7OUXoH8oR5xIL5gHpAusP8qtkgYF1z5r2ug/n4UipfAYej+BylxzYy5mASj+cLU8F8qVQqlUqlB1sPDLwTdcS6eOBo+2gbAA94338b9q71+MFWTrOZ+HQaX2JyNIN4mmA5gRkSaDc+6zoAJ6QzRCybgTuupZeVi/a5nXIMo9zVZw4SlEccrlO2oUR4eGggfuYZArw1Gk+oD7BvgXwQq9gI5plnTHiHDQjmCfNumoJDUEdfPvqPbeLmQB+UHXBZS7x8CPfRDg86lC9ABfOlUqlUKpUePAE0X4T9McI/gt2H8E4RaBfwhqPtXCd+/z0A/KWYTsMvfNoCPx+gPpaYJMAvfsB1DqxDHTTDt7HKvo1G8WPbaddftL9b/20/iLtvj1Xac3dIuXZl+4jgnNnx0HkGrefoPHw/YZ5GACeIO4z3APSE+WkH8xyBb6C+s1WbEvAB6T3Be/YxQNmB3kf5eROwJrC3/gby2FZQ/7mrYL5UKpVKpdL9r+nlX7w4Pf/VlwBaP0PppV6vfyaqHgCBaAnqXKHm8KaWmZzuv4P4A+uNdxzwORKvOfEJ8LFmvGKCMYE7URk+Q4kF5iKZ7eEF71nXQXubi3zmlIfLevi5efmK6bsH9226VbQHsMoL9zKmF7jjJkBxGnMB4QR6mcO8Az5gPOC+A3qNuDvMu2eO69Wj3RzMN8Y2gnncJw4A9NyW+c93nfqC+VKpVCqVSvefDv4//9OLgwvfean3yIs/651//qXe2rkzNgCYCQfvZyRocDbBV1/4dNVs721A/NvWO7oOsCfEc4UawrtbjzA/GSMXq9QkRHegHergOnPhu/YJ8dlH+A7as5zm5Rm0c3vmEUa5a5vKuvSt1C6fw4U65gnsCiOGCfY7I8wH0Pfjw7ECegI4jSAP302/IbQTzDlaH0AvP5ty4x+qHQbcc9TeAd9H6jmav4HiScScfsMbAUL956KC+VKpVCqVSl9+TX/x/3hx2p+8NO0Nf2bD1Zd6qyfP2MZF661dMFsBRBGs7msltCbOAJBHXKGG68S/D4h/HxB/xbh2/JRwr1H4kfW4zGQzGt9NrREos88wdd/4tA6wM04QZ39h0bbX5rq2EbfW9cUQbbKcdcrzPJlTQW42nZ/5mHKTH4iNy+KOjzA5j+dgvk8fQJ9TbwTx6WmEe4I845xyA+MNYTcyP4N63QBoRD6n6vD1xtF6wjzruB1Xu9mAx+txEFAfR/wZqmC+VCqVSqXSl0/Tg4MXp4PeSwh/Bgh8CcDi02Y0GkpAC8ijGArq7mfF+RCOOaWGK9QcXIVxvfh3Y4UafuHTEVomUCfMRznz9ALiMCn7z1wYYkdpH1mfwfl8Xxp1zzrtJ7bt2odln4pZZKzA62WqCedltneYn1Uqyqc1nt/Zs4yIBeRVxQfF9IR2X+kmY4d6AnxrCfYEcsK4+x6BXgBPmE+gZ87B3Uf6ERshPqbfoJ8pywR6gHxvcHoG9AJ/HSTsU1fBfKlUKpVKpS9egLkXYA7vZn8MQLmgirtJwEeLt37R3H2oBFcdP2KC+WQXNzLvme2+YbZ3yXqjm8hxrXjOiSe4x3SabjQelkCvaxLWQXHmIobxX/eBVtZlm+wvzEfiPe9wHuUG5tNU38bUQowH/2Gc6cjZRBUe0xp1RcJ6hO1zLoDXaPws7gHePSbEe9nBnsalK/s2nQN6mCB+yWGeS1aqzHnwuSb9DOjVXjAPr9H6nHqDNmg/BdRr2s3SWbQl1KNtwfzv1GdyhUqlUqlUKn36AtAFvGupSI68P/Kx3soJfmp+v739E02bYxapjsHqm/pgqx28bz2tF3/djLnJPk4VsI42gut2Wk23Wg06ESwzlzFD+iwLmz3Otm09+lH/kfcR92iTvoF4B/JsyzrPyxHMFTClB5SZYtt572l4dKWyp1wRtylKSM9LGJdR0C6LOGFeI/Jex1hAr3yA/YAwT7AnkA8A4IR6jq4T5ukB8Jpyk3PpOYc+59kTzgPmtb0DvebQG0f34ftr6PMUmp1GfALbcSlLjtJ/qiqYL5VKpVKp9NkLwNaOvAe830uL+Nbqfn+757nFOUyPwON7gPYtXy9+j+vFv2M9fXMrV6ghLHNUnNA+wlYsJ8A31l0veAFxlOWzzG99jTjKs5geNwsT9uX5KeO2HbfmvmIEvYP0hdjLbK4Hd9rGc9k2qqXZ9r2IPe+5LC4871F0jteD4gT3GdAj18XMt57mQJ+m+fACeRqhnuAeMM/R+g7mA+gJ7xqRJ8wjp/IM+KdcvnLIOfRnwf2EegI99vHpqWC+VCqVSqXSpy9A2ceA9wddSaeNOFWGy0zuv2vTvTetd3hZUK9pNt3oO7/wyafUEKR92gvyLYiraz4AkOkzr3TGMyD3XI7Ce3k2Cp/mbTwf27D3jAH6HXTDO+RH3PUZ9QB5hQn04VmvNpTK9FmXSXdRukOCd+CfWJ6AzrKgHgEBfkCI97K8jCPyEQ8GMB+tT5gX3GvEPr75tYP6HKEPaKchzzLhnKvcdJBPsNda9px6w2+b9Xn0NgTQL51BfAptsI9PB10L5kulUqlUKv3+Apg9A/szhAXvnRJBE1FQ5rezHt6CXbbp4fvW2//A7Oiq+VKTORrvID+L6cME5rSkXPowxA7IjFWJn2irbel9VRoBeJS7vsPUh0bmI0Y7eeXdZ9kh3fPMeXummFPg3Uab3KXyDBSziAe18zop4qlWvllQpATqjPnAH4F85BPaYQ7wPirf5QHyCfOC/PQB8wJ8Tr1JoBesz2LOrXewH2J/Tb3mzTex8uvYjkB/2ufRE+g52v/742vBfKlUKpVKpY8vwNczcC/BJ7yzXJqTaDQcp9TsAuJv2HT/ktneW4ivWG9CiD8E8Do8E957tvABV8FtxjDKqbfzhGEu5uiA3NTJ2n4amNe0mmzjo/+MHax9m+yP3vOzMr0gvoP0zOMn2mXctnHI95hFPWjXbIcylXl5ZaQuFPUByOEF8EGBHcwHxM/DO+uiLJAPr3YO9jOojxF6jt5zlF5z4AnyAfNZFqjHCD1jrWiTAB8muF9FnuvRA+gHZ6y3dMHBnkDPY/7kKpgvlUqlUqn0uwXQKnj/KHI6DUCjAcrHB1pmktNpNCeeH24dc0rNIZoCoif8cGvCO8oi2/jAaw5Xq45lOCEtc2H3imV3bt/dKOR0mdhH3lAol54grnJ43QCgOGb7qA9Q5wPbdOCubd3P+kEz7cbjrp55batupK59lFNZFLjL54O7FuS7Ufph5AjsjAnyyjnAO/DPvCXkxyh9b5ij9QD7ISG9hXlOsVkCqEdMeG+BHuVpwLw+BDvYQB+nAfQXwf7n0YYj9J9YBfOlUqlUKpXuFECq4P33EUFUI/H80qfLgPn3bLoPf3QL+R1fH56gD7LlB1xnME+aDd/FhFo3B1k+znKzmO2bfOZoAeqZ81H4GbgrVpuE7vAEfqRVVj1iPMzDfNSnsRz5+TL79VyelkN+xArww/YqMslAP/7Q0F7gu/+oAPhm3J8KxFnQUvMB833BOWwpoF2W0A5LmGdOZcYxj14wn7GDvJa2TICfg/nF0fkVwDzn3PNLpbhkJcH+BED+HIxAz+UrkWtP7qOrYL5UKpVKpZLAqeD9E6uhTEI5R9zHezY9uGKm0XjY0XUA/AHqQKoAecJ0T0tLMm5H4elJr4zp2bd7h1saXeajHeL8YqecLuN1sAD5BHgBOuvps28dF0tswzrfnwM7U9G+AfIW5lVmG92TzG/nZRxi01Z9MKft5LpYdXB6YKwCdBfSy5RgntAOr5ggTlOZUA6Pcp+QniPzgHoCvubTw/odzIepj/iQ7JDQz5jGefQO93PTb+g7c7B3qF/BMXCKDYA9vohKI/TDkzZdvmC95Ucc6HkT8PFxtmC+VCqVSqXjKADVI7BcbebPCt4/rpIwF3S0CXh/z6a7b1vv8H2UbwJwfUpNwnS7Qo2XRbqKg3DxEyQLS/j1POsZMvb57/T857lZP+q/BXnFaNnmuA0hu8t7LB951juIu81Dem7PLqMuRu1RUtxBPOv5w21ZGbv3/bVezh/SKJCetmPYUJ9CAjsDmOA9YwE9QT3iBtb7hHpCOkFfOcB91GnePNtoG8I8fcI86xzmCfaz5Sw5Dcdhnivb+Go4MTqvKTYAek6p0eo2KA824M+YLV+EPeQj9QL6j6WC+VKpVCqVjoMASi28c+T9BVWUfn/xw62jbX24lV/6ZPswfvHTmOvFH8JyZRoCNEfhZ2Un2qBaxiBXh9qgWMFrlGXeZlaGdVScgA4TYGe8APYqoz3Lgm7EAvDIwwTjasOYu4h6dYE8t2pG4dUmt2Mb9cdU9pFlNz00ZbWLdOt5aHJZbtSCn+BdHtAN9m5j1ikmqDdQT5jvJ8wvMTeDeR+Vj1jwjjYJ8sPwAn5UaKQ+TDBPT4BnTM+VbwjxtNkIfW/gK9xMh2cB8w9bb+VRlE+iDtt/dKwtmC+VSqVS6UEU4Kjg/TMTyJJwKZo9iNH49226+1sA/Xv65lZOqZkBdAJ8O6Umt2c9y+pQ/0SugF/P0UVOdWwfZeVm5YR3fclUB+bICdoJ4sxFXuXog6A9jjJj9RWxjN3MtlFZ9fCA9onq2nbus92sD5bjNPxBZc8p0ynbKXbnmisA/hr6U5jg3sbyMAG6+5xu08E7Y86lzzpaB/NtjDaac0/wd5gX0A85Gu+j9XNfPLU4Oi+QX2mAfgMxl6y8YL3VJwT1NtzgQeYZ/S4VzJdKpVKp9CAI0FTw/pkpCTJRA2XC+eEtm+69o29u7R1e8Q+3TvZhR3g+COoO8HMfbs1YfbIfJ9xEWc57FyirDcX4bhb9aTuH9BbYWceYuQ7cVYf+s40gm/nIaUoMu/e8wB+Hy/ouL+jnbtkGabYbeazj1nZwXV+wyPl5RQ5G0SnGQ+aoe8V3UwuAgvuAeQG8vAfkYzC5g3lAu6baJLAvMZej89GOMdtELIAfoo22C5hnWSP0YQHzPgUnoT7WpQ+Y95F6jtKvI+YI/WmbLj1kvbVnzFYfUZuPqIL5UqlUKpXuRwGMLsD+GGHB++cpfrEToZ2r1HA0fv89xFesN95GHZeaJMH6CDy9g7yImE9a1MMklkmqBFkn1nmY95xvFznCedOXgzuL2EdAur5Blu3YFz3zAnL3DvMox2h8mk+1YWfsOtrx8BmzPbtsps/kdlqYR20yn9uzHDE8H9xHHiGlOApyWQF1YZNrxbQDu4pSxi3Md2007cbhXDAvSEeOsUbnA9jZTlDv7ebLBHrE3Qj9wEf1A+R96k3Mp+9G6FnmPHrAPEBeMA+wZ7mdbiOYX3vKjN8U+9HmzxfMl0qlUql0PwiQhHf3udVmXlRF6TPSAlGKakcA+Rs23XnLbOc31uP8+Mle1M0AnnPou9F4bjwXE2gZs6iO52N4X5WGZadhgbSsLTMmjIdXHrFAHftjnrEM7enbqTRdHrGmyqC9DjPr3WYj7Cx7PX220ch81qNp20ZlPXjMB89FmSl3nlOgYqe75VKZTgBMiKcUw9zxn+c6I8QT6Anp3ag7TDDv5QR+wr6gX0APGya8wxL+Nfc+5tIT7rmUpcpcspIj9SzH3PkYofd4LUbr19H/KZuuPAaYf8Z660+g7gRPhUce/q4qmC+VSqVS6csoQNAngPeWeupt8ROLZKnLF9eQX/rEL3rae1sr1djh1VilZg9NScBunBfvI+W57CRiQjJpWETMHz6E6flSMnyYYrZvctGv4J0t4gahhfkZvCPXeeyREC+Qp2c7wnZjHG3vQB/dafQ9DP36rsNnHY8h4L9r0/kwHWf0GTlmZ7GKasdLHdWdmnChMBPT+UrvXvFNgmEPjeRB8TOgdzjX0pSEdDrCvKbMONQL8AP2F1fD0QdnOTrP0XxuEyPzDvXICeRhS7wTIMzzi6cI8f6BWI7O25Aj9Jxqw/XnfYR+OjhrvdWnzU5+w2zlInbKD8O2Z3mHCuZLpVKpVPoyCNDzKY28f+gbf+mjKEmTU2pGm/r2VkE8Yf7gGvIcjUed5sSLcOeto1f6MEgIvEiyymX7yHfbei5vEByM2Rdj+AB2rydIwwe0q07gzTL8KNoyFtBnzK7pF8ppPCTF2S5iVKA4y+tQ2S+8b6LA84hZjKDLZZ4PeMnKR45qQtcdiTtFKG/FYmt8SKgnx6s9oR6BT7khnLt5jDrm2Zb/AuZnEB9tAfMO+DCQv0b0ueoNYJ7TbbQ2/ZDGaTczoO8t+Rx6wjyn3Vj/BCD+CbMT3zZbfwrtUdZB3lMF86VSqVQqfREC2HwK8E664dsfPSxhRynSx+JbY0tD9bY5U3PhFALSOf/98KZNt98ExL/l8+K5/KRG30m8I+sJ6EW/bj6sPcvFc+IQG/sQyXLknhnPa548AVztmPI2NIK6to9YeYJ45rhdgjnjdhRe8A1PkA9Yz3nx3Qh7+rQFmMePn5aOMeuijDruMmOawD9jSLGHsxhB24ZS+Ltekrn9opjktrl9NJqNyM+qgNhdWZ4j7oo9302r6WAeljAvQ8wc4Z31HMEn0AfMa8qN5tH7CL2m5ADiE+x9hH7JpsMYnV8C0BPmEWvqTX8DuYdsuv516534WnwYlqPz91TBfKlUKpVKn4cAPCem09FP8a5NeOeXNN0D3hNXPsbbmgAvwDLJRkQCo//Qvj7B/h4oLZw/R9sPbgLg37Hp7jvW47e4jrhe/B4MgB/f2qp28FOuIQ/a9S9vAjDTs0+RKj17BrxG7HkRMHyUnY5l3s77UjnihH19uJVltiewA9LTO8Azzjq0pzUwz7LmuWddwnkby8O0P+12Frdt/JB1zF2MfHdaHs5OO3yETeDi/eeHqt22FZOL2yKXKUF4xBTjzqKCkK6Rejz4r00D8wR7tglLiM+pOAOCvOAeAM+ctvGypttwtB4g349Reo7Qa8oNgX6JUO8fitVUG47QD8/YdPVp6536rtnJryKPunurYL5UKpVKpc9C08u/ODFdWfmpDbjaTO8lvHv/qDdY5rs4ilzdAqZP09E0IRdb5VvZ3eiEavJjwPt4H7YL2ITl1A9RTPYLUCAc6ItsGtMxsJ4dHfO3z6RMAvYI11Bz4y/5h1wP3rfeeAdtCO4O7w7zvHFycFaOdEughwmy+RyoW/owKctsT08XZbWJ7WEdxIcXnDMfK9UoJsgnxAPGE+onyrOtt5kceX0H7E2dd8/yvJ9oXx7PDhs5eZY9RijvbaI+y3CUinfJSV0A8aWYL8cmPwf5kb/n9k2ZI/PyyLddME7jg+LwnG7jv47uO5hvRvAJ/R3QJ7jT51SbHKnPEXrm2GbZgd5hfkk2JcwPfWRe69AT3HsnfJnKM983O4N7/qVTPNJ7qWC+VCqVSqVPQ4J32/npdHz7ZzY5eAkE9SMAAd61UUlw1uRbvHH3OAq3jjdyLkcH69MzxzoCdr6dpW/oJesmI5se3DbbfV/gaUcA0AmhE6AnKon9Eea17N0GgOEkoOAkQAOe5SXuG2Cfn/5b3N+xeFuNcyUg46ZouvOO2fZvzPYvWY9z5fnFT5xyQ5CfHFlPazDOPuQqyw+6qq9YiYbRHNV6rot5E5AxDOjc5R2Io29ZlFkn418D2Bb5MWPUCcpZpiGmce13lLkajY/MM6bHrtkWprJ2Q3jPfB6Kt2HsNqvT4fIf27EMzdp5QZ6hu65MqQkDvlSbfPeS4+uxbd++FCPfVbcds11bXKhqPcU4f6UU0/AgYA9497nvLDdAT5CPEfwZ1APWO4gPz1F6Ar1gn+UYnZcF0APmNUKvaTcxMo//I6aDU9Y7/QOzcz82W33Yf591cjyCORXMl0qlUqn0SQS4OTHdufJT27/2Mzu4/pId3fxRb7I5tMkuKg/QgmANJzogpMOMb9gwfdgtYZ5L060hduvJ80/uHKHjKHq8vfF9nDR1tG3T7Q+st/turKwS00AM+9Qk4WZ/HIHXvmgO9FPOyRXMA+oF9/z2Sea4okazvwdWC0DE0fj9qzbdfdt6vDHi+vHjTVxqXE8CfI7EC6JJwv4NrgJsjUsn4cI6gm191kdZxhy3JfS6eQ4/pG1CO7YjlHseFR3MoywI5wh85APSCfcTfdAVfRLmBfSsS5BnGaZuZ7HAnccRu5rFzLNtE8P8OFFGKJiPfFfPlLy3yVwr3PbMPQ2d7vHyu0sXc8kM5zZv6jPf1nP6k/s0/EMgyxxhHhDP4XhweQf1gnnGBHrAvqba5Og8IH5AoI8RedqAdcsO9AJ5jdLDLznQ8/+F6ZC/p/m7fwI/3wbM/4HZyWf995MX8s7fz4L5UqlUKpU+igAvJ2A/BQH9zI72X7L9Gz+y3Q+Gvf0PAIQ3QTUcyeXoeIA8IU5wzeE8WgI2YT6Nb9x4E9doPWEbb+A5ch6g7+04go63uUP0v33JprdeA8y/jf1exW74oUzuc6QmQSCw3Ce21fQaAgNuHDTyh365SsbSWRzOGfjTAffICf7ZniP76ONBfXsl/XJ60h5uhnbe0rSanv7CsY9KfoNrjMZ3H3KNUXA8r7nsJIEWQRgdfEeuGS/4JGZCeORmI/Esxn5YT4v2LcQL0OWRZxwj7zTBvHJRbiGepl0hT4AXxMeu21jHRI/D0IPHM+ODfgTzbR0lF4Vo6sogX6d8WHx5/Y7yHX2Fl8PD4uZ3k9rgwLItfRcDludgnjFNv04O8By199VvIgcTrAvm3QYakWeOvpl6w9F5gLzDPGPCfAL9igO95sjj93/j69Y7+yOzM980W8bvKC8mD2ZeBfOlUqlUKt1NABa8q9pPYC8BqPih1Z/0mDsAPO9ctun229bbvwyaIcgTqHexDb8BFPDXA/1QLQn4QtWwhHqOmg9RzdFwvJH38AbO0bfhBoCbEM+RewL+KR9Bt6FNtz6w3s3XsP83wO+4ieB+AZ5+0xBU0+0z9tsZ9gmo72n0nUZo8BuIKSF+QJgH2C+fw6EQ8Dliz+Mg1KOv7m2W+8n4flIcty4THo428RxyWs1v8Ty+D7Dnh1z3UUN450g8PYBeI/EEe0AxoV4dwASr6alYlSbzEuuDhKOt6gnmzHP0XTnEzGkf6ZEHiN8R0zpA99H5GczDI54cMYYR0OHVRmXutgF5lrV/Pxzm/TA9h115Xbbxaj3M5ZT0OsXMKePKWK8a1uXLCaYchdcY2+mlFuq2i1zbp/oJ31V0iQ+Xuotmze78kPAg38YIFNMS5mOEnjA/QOwj8WHNyPwM8PuzD8rCBPOyIQy//wR6/tVuiTfc8Pw/YPUZs9M/sN6FH5qtPeTHzAOaV8F8qVQqlUoU4KSBdy0X+RO8SSIX76BjzlPftN7We2ZbgEBOcRndwHbbqN1DK8CfjRCDgLgN35X83T+sjfsAGpGArAeb6kOpy6jy0fqcW6+57lprGuXDPbPdq2Z7H9iUfxE4uG690RaOwYG+xz67mwZaHAMD7R/7s7iRANATGjRHl9NwePOg0XoC/Wk3jtjLE/bZhtu3ujtdfPnUHCdXn9m/jhuid2Fv4znFDZlA/gCXkDdjaWgHwgX6wmN7xPxWVyAsOmE5PTtty0p0cY6sd3WCc+bcBMXcRwvurBOIoyyihu8AHseQo+45Ck8LgO+m2QjeUdY24dUVPA8lvfbHXUd9k5uVI8eziHKejkz/mjycxACXPct6BuIhX5ZSekoVoTYf6vqGcn9SV4GgbXQP5b1vNm4PpbNI3gHz8PlB2Ryh1+g8AT6gfpAj8SwL5PErxJH4RZhfga3OptvkuvNT/vVs+VGzUy9a75H/2GzjMT+YO1UwXyqVSqXjLUAK4f3PEQa8t4p3fILO/qZNN9+x3u3fAqj5Acnr2JYj4/t4B+KShSAfGN/w52igA2vGUY4PnU7bekE2DMDcC7AX1OecekB3zwD6OBbO854e3LLewQ1fRvEIx6GlEzmSjOPQSH3uK/ZLyXO/CfXYVzdSj33l3PrBCZsS7DlKv3rBbOUc7BRgn1N/eExoT4LR9Ym+v7SK55DiCkC8Xpt4DgHydnAFwLqFS4bnEDdEPqUmrqGm1sSa8ioT5tlXoKu6pQ/LWBUeE4C93qnYy4Btld0EyQR2grzAne0QB6R7HjmWO3hHGUDvq9Qwz/qEe3iBeeQE8W7RvZdbD9M2EXtdxnzIGO1gVJZ1/FFW3t0swMuDYb4E/eUIEM44PM03iToq8inV4yG7zsDzXsjjkNq40RzIR9zuSh4PmYtfGz9u+A7mo64DefxKdDAvH3PlOVIvm43Ma/58wvzKEAaYpxHmc9788CGz09+13qN/ZHbyGeztriqYL5VKpdLx1mQy+XO8Gf7rKM5EKuA7NcHqYMemt96xyY1XrQcI7I1u4E1nG1AAgOb86h4AUO/s3BAP3E5ljt5FhXJpBPjwHdjTpxG0w2uayzKa8EtlCPUJ9oBqgojmfXM5xSu4r7iGw7kNaOUNBnfb9Elxn17hpmPgXwW4vwB6QgT2pQ/i8oOxy6dsynn1Mn7V/HmA/VkzQge3U19UElKWvwziMfF44PkB1l1co9uv4zl81/+qMsFzqJsgXK/JIa4Dm+MacMoTAR51PcH+Abpw2KU4IaQDdfadFVnGtg7pUdeA+5wXXbtPY3ttJ2jHjQQhm0COsua/E9hlM5jnPVzXJtqnF7DzVNQ1YnTNOh22do+2GUf93W1Wx/ZUV+dFyeM2w9cYfnRtIxOxnApe9novR9afk1SzL+43pTASXbqpl3KDcOp2sQ3EfLtLPtf6NeE/ev46IT8H88gJ6Dlqr1/dhHn4BuiHAnnEAPlBjMzLr+KmmrayjBx+97hUJX7HpwPcRJ/6tvWe+KfWO/UV39mdKpgvlUql0vHW3WGe7/J8G0d0tG/TG2/a5DpAfutN6x1dA8Rzag1Hcw/x/kqQB+jonZ2GB9ksJrBwFF7gIiNcZxxlWdY1sX+DDbafjdZraoygntCJPEltBOA8BNgfAuYPOWJ/K0bsHUS9L/aNfmUU90EjlLdQz5F37ItL5XGqzxKgnlNtAPTTZY7SA+ZXOP3mJMCDI/mED/bxZZI/h/Ickd+5bIbnz3bewdOG55CfN9Da/IT4oU3761oO0Pow3sjwCeXKRONbuHm77M+72uO5Vvd4lOHaI+OAzho3lQnSTswybyNqhotcQHwH89yGFjBPaNea8QT1HIkXwCOHcjcfngAf5gBPQ3edx+502FGXhxKx6plTI/po0xiaKk9PdXVelBK+w+nl1b3MVJiV3UeOYjlCCXXZd7uPLOgYPZQ44s5yl+PBhRiq70zJz+qp3Hd7DIzT+JDn4aPzUccyXv6CeeYI9oT58Pnh2GFMvRloVN6BPmHegX4JnlNt+HtOmMfv2alvWe/J/6v1T38dOf7+8pi5104F86VSqVQ63vpQmB8f2mTrmo0/+LlNr78CoLtq/QD5ngHktYLMBJwMqPB3+TBuPivzzT7rGSvPRhnLAuApQTXhO2IEOXLP+fU+5x1GoCdM9wHaBPwp6kaHDvR7V32kfh9Qz9H7nD7SKfarnVCIp9wP+tBfAxzq9aE8LZnn+5ou+wdyOQXHVs8DQOD5pTb8sKxWwfHj/WKVkIZzwnPIv1xMb//GbBs3Y7jR4Yi8TfEcTvlXlWVcNtyk8Cv0h+dx6Kf8A4gUV7MZb+J5f896B1zt5n083TsAw4Z8BZQRM2rq7gR55ATsmYORjAnoyLmhDcvdlBqY5sMT4BnPAF4fdMU2XDGzHY13gKf57lWOQ0xIj0Poyh631rRr8lrdhmfKsoLwFF9OYXJ8CO+WFW6qxwOdFEFXhvh7E7v0iogXQb7Ldw/0Hsznmv6z46ZfSsdFMYeYxc5Y5jHDC9zDNHeeHm001YaGhGCeMUfmNUIPiMeviYM84hX4hPm1ITx+55YB9Pidm/Zxw3zqm9Z76r+w/tlvsmP0Hgc1U8F8qVQqlY637jnNBppsX7Ojy6/Y5MrLGtHtTzbxhr2LNxzOkeca5BO8YePNVe/qSOlNnrGX5wEfppE1hl720XpCetOGG2as9qzPNhkzT6gneMcoOmFeK9Ssw6PMIVKO1u/fNNu97NNwDgn2/IsCjrnrhxbCNr5gH+sAF7CpkweMQL8Kvo8bCI7UA+Kn+pDsGYA9V8Hh9BuAPqcJqG/2lboDQj4jNfshoXLloVsA+a238ZTh5kZTaxzIpwPenDxmk+XHEeOGhDcw3FwPClxjgP/omvX3f239gzdRvo2u0Tf3w2spQ380bteRceRYBlAzlzCvdvQCcF+O0iGeZVgL8zkKL5An1Hsb+QB3AvtsVD53n2Df7R6GsurCoszD8nq37htgm5wb8jhzxbo4EIN8auH10sLrNV/GaWqjmA9NTi6CVBRnC0jO709HEYnM85ii0l1uilghc6xLzRW6Xc4pDtXrMg4/g/kA+cwj6GAedQP8mnJ0PkfoOXd+uAyv0XkCfB/35QD6dcRry9Zf4eg8p9Xhd4kw//R/af1z38Z1xetTJ8e9dCqYL5VKpdLx1l1hnsAyGdnRldft8K2/NLv5hvWPbgrk+32C/Ahv4GO8ufoHXjUvnj/+zj57V/dKzxPMo94hnz/uM9+ZYBpe26SxrilnG1lAvb6UiiPkAHoagR+AZ0cA+MMtAP0NN31odgenwRV4UB83DVOYPhyY/ebUG47UB9T3OKWGI/Ucief0G4E9oGOZU2/OOdhr9J6wjzbclsc6pzuA5NMXh6txrlN+YPn2Gzj/q7gWm9g1rgW/xRWgNF1+AiD/WAPyRMSgXB0jxeOECeg/ANC/br393yBmX96OgMt45pOCPecw7zkfffcyYVs5AXtYALxG4WWoh7EsmKdnVwR3An3Ce4K7ctq19q1Y+yWgR+y7nW/T1bvNj+YvmM5ZF0eXJp9JvWT08iTIepmv/e7llPX8l2XWKZhJXSuFB+4IjXN3vl88RKIrRpmFjJuUv64j07XtGsw021NIx+fmsR+tzim8ft0R0HtMD1jXdaDHr06M0Avq9WFYGGB+yCk3/BDsesK8fxi2v8ppNg7zg2f/K+uf/65+//ygsYOZHiiYx/82pVKpVCp9PP35n//5S3gzfEmFAAegjE32Nm105VUbXfoHs633AXO7SPPDkoB5LVvIuQ1BQU5FnfVIRWkse+dzbTwP39ndFHVz28W+sk4ThSPPaT+EVc715rGyPABMrwC4Oced68drWg5H7rl5bCuwRBlexxR5h844T3pOO8FNjr5QiUtx4lr0xgfYDfY1hvHbaUe8SeAUFh4LdxLiddW1TRBJ/1kIx36Am5dbbwLkYQdXcHycI8/pRkfGdfwF8avP2mSAa4Jj4fFO9WVfPOY8boKhLgwMNzb9DWRwPdFPj/3x3PV84PrpmtGzHNcvy7q+vJ7IK84cLOC9A3mCO6B9eug5ATzL4TkarxH49HxaCPB8muQzp11on747bxO7lunztYzhFdPPtcUVQTlOQWWdB+qa04Rmz6Xfdzqsz8VsEl45FhlrIz1K6o7yCoW6+aVXJXeqojsWGXilcpnv1NRTTTgvVKipl3L3UrtJHo8e5/qK4+wi+OxQFo3jTwZZx+vBuwDeBOma4Lrxbkifk1k5b/2zL1hv7WHkeGNMZe/S/+vf/Jt/83cR3/eaO7NSqVQqlT6KZiPzeFflmyveTSejAzu68oYdvfmXdvTO32ju+aA/wvvrEYxz5H2evA+S803YPbf1N2S+Obcj8uyX79o0NsObMiB72l9Ce8ScCyvjuzjFAwmvd3yQk2I4jpRrtJz9Mub2OgBW6qdrQ/DkaF73gVlYLm95AOjeuWJT3qjA9w74DbYAWvYT895xJujHTbck7HMwgPNRehvyLwH8Gnr+NWANeY7Y8wOzpzQ676vgcHlLfmgWNxNa2jKBJMXz40H/vkI/0dX0EDcVt9+z6Y1f49zexXlt4iaE06Nwo4NzGK8+bZOVZ3HcOC6eL8kVGzvKUekREcBIrow5rIybuv7hu9bf+7n19znl5jDasIFPlxEUyhhHGfkW5juQ58g7vWIv5wg8Ab5dP15TbAKyHbDpCetenh+Vd+N0mcxx98wxQNOmLbZnXdfG+1Xfkc82fDnA+VOGgv7hZaEvUZLnJY2ReRrb8KVD4++Ib+adeDES9NE3xH25srHnunQEasdj8+JsO/gMqdlz5OU75RVsNndY0b47RHgZ49aQZD7+G9DIPK/BgDFaaKoNR+bRIEfoubrNgNNtVuDXBjbg6DxH5teX4PF7uowb7zPfsOFX/oX1H/qB5tH7AXGPnWqaTalUKpWOt+4K8wDd/Tf/2g5e/wubfPAr6x3dxhvzBIw7lhfIE1zwppww342s4R2cpjLf2LkTvqNzegqnnSxtWG9p3aaMOQdd893VGYwdQSISEhSHQGkc5Y410OU5PQb1NO5AO8L2oifuG7HPd4gyADq/YZbf+qqlF9HmCCC6B6jfu2E9Lm+5e1NfjKV59SA9vxnx43KYp/EmBTnRiUP9VFDP5Sy5jwB6flg2VsDpcfrNKsCe8+s1p57HwfPGsX1qb99BXaBdgvzkOkCe68kf3UQSID/dxa7QZnjWRmvPa5685iCTVGPb7lHXP0oRdzCIh954B9frZevv/gpgz7Xq+ZzgPNCXIF1tuQ2fQ5Q5vB15AreDPFeqoY8cYV0AD4DOkXjl2B45gjpBX5CNbllmPsvYpZe1yw7KWV7MKWZurtz25yPyjKVwlKA1XlZ8PfhLBOCq3wV/ShPm9RKMNm7+XIebKRNwuSsem4t1OCaGeEgvl214DpnrHjoXdXjgTyTzELJN1qfaQ8xYhwkL55ZlBIxx6irLI8EpNroUigPk0y/1bCnnzrdAvwGYX8fvx+q69c5904Zf+5fWv/ijgvlSqVQqle6mu82Zn+zetp1f/X/t4NX/06bXAYQjzpWf4k2YQA+YG+KNW4xL7xBDYFeMd28BvaCXeX67I96UV8+arfvqL74iDGEeAKwPsPIdn41pQRSkjjmYP8SBHZims3B1Gk354TSPAHu9C+JhRlQoh+8MB63RekI3oJ5fDsVvmgS09XYB8VuXbbr5ntkOwJ5z6tU3xXNB3zhGjtwrZn8EfU7jEdQH2HPEXqP02Ifm1XPuPPazDIjnOvUr5/VhWY3eE/x1o4G+unPXiXxM+Xb6gifciI2v/dqmV35uvYMr4HfOkefqQ7s4tjWbrDxlk9Wv2mTpHOpw3XRTlGI/AYb+oH/+XDCP/nEtCMC9ow+svwOY330ZcH8b9ThugrDaBrgHRftIPPIC9yhzlJ3wngAvHzHrBPOMuY37DtaZi9jhW4eH3Uc9485nOx2KA71ysR1j9DemRV7tefw4Wz4berrx4C9Tf+07sPtrXvn4PVCO7RHr5jaeTuXiudUsk8g3gcR9ttJNJE9EcRfOGsLrWkc50xnQ+XMyK/MhjiTTd5X+KBaaP4+IaVGWh+mVjACn7mXGyOHyCOLbOfRLsHbu/GAVtuEwP9jA79Eafo/OA+a//t/Z8OEf+++TjhidzVQwXyqVSqXjrbvB/Hjrmm39h/+n7f/6/zAD3PYmh0Q4vDHDBPN40yHECGDCE/AJLxyx1nKVXDf6pPVPPmK9k09ab/2i/9l8iI35Ti+IHOPNi2TBN+ggB72b4SHpgCgg2A2vpnwA4HPONr8gagzwbuf0s07b81gaI3VlP7mWvKbgrKJbwPcUoH5waNPdm2bbV2Af+AdmcwUcnhOgfaqbBZxrHuMc1BPm0YYr2miUHkCib7XEuWuknivgcPrNaYB9jNbz22b1ZVU83xTPsS1/mKItjnN88x2bXP2VlqLUspKGaySYP8ANxQUbr33dJstP+LGRZvO6+4XFTwCerjHgOuKEdLbxqgPr7b9lw+2/hedUnpxug/og6YT4bmQ+Yo3C0xPeOfJOcKepDjAdgE/A7mCeXcizXx5KQre61r5VlkUb1ql+VqYfYx9j7GOMfR7lzQPboF7PAX/0Mgko1escT1G81hPeHeY9r/Z8TcR2+VSqO8WRoCLk7tq8lyEeZ4RUxjq+xmdFwvpiPc7IPR3rVXL5t/m6urA5xGwcl8PVxPSdMU9rYkG8PAw1GWtUHu00Mg8T0C/3HOY5Or8+wK/KEP9vLOH/DNzsX/iWDV/4723w6B/ivncdnfPA0NFM9QHYUqlUKh1vzX0ANjTZ37L9t//Wjt5/BTGnnQCOR2N5gRqN4AVDQTAhUKON0RaQ3F87b/1Tz1j/9DPW23jYbAVvxHjj1gdH40OqvSlHvwHhBHHG+cFVfrOsjB+25eh7ADo/oMmlMEVMpCjAM//0zuUou1VsWCYYo42ABA8aUYYl1cjQX474cwSekMC/KvALa5bRzzLBm6PqBIgAbZAgPwArIkQfuhGRos9uP7hJoelmBe25jaaicF8Aa5xvj39h4Devch14/QUAbdQP9sNjnweWD5c24/SobRtffd2mt97wL83iXy74fQC8htBkyC+94jKUOC8pjltGR4/nkzdacY4doEeZeY7QT7mmP8t8zka3/cO/8Rrg60PQLuNrAu0Zd6PvDu/6kGv4CS1jjdQDuAXa6E5QH56XEp6j6HMfYIXX6DpjtmM+6rKvEfo+PIDtje1wf2wHsNHRWPU85d6E156X30GdsMm10TW/O2IZ10zniDLrkBfYy7gtXn7aXk+Jv1QRKF54Sr3ICgUuHEorFZtc9xJOp+cn8rNil/C4K0qZa7VQ/OjCsd9z225tTG8zKyHC9Y7I+Rwt/Drhd1DUjzx/H9cv2OCh7wLuY1rY4kV8wD4AWzBfKpVKpY+tu8I858y/83d2dPk1MPWWYCwmEQvKBPIENxICPd+qCXEsA7L7axdseO5r1r/wVetvXBB3azUVQt/4NkB2C0Z4J7Bz1JsWUCsP06o5BHkYoTdBX57wT0DFcZGWOCKeS0RyOTvCPUfdtWMoQZRG14kF1AHqewJr9Ev4BYn1uALO+nmzNX54lX2iP0qgzvn081052Ed/slnf3AY4iUbYllDPc4spQ1PuUyvNcAUctJEILNH7HfByB8x4G1DrZOeaja78yia337YepyLpuwAO0C9vFgY2Wbpg06VHcC4clc9jhef1QRkI7F514QXvzM+MZd3KqAuc09EtGW/kHOjRjp6vE4E84gT5AHjBe1qMxndxwjxBnGAuHzG7Rt8J6w7vkevazLYZoZ/R4dSO9id2AIg/2oUR4g8J8X4JfOQ4gD0NoM753PyQpoCeXl94RIjvNwDvEK/pN4BQjeLj6XAwddNTFk9bFmfKChivZ4qXnh55+azLPEM9PwwYRy4sFU+lx+4iGVqomz+2pl1b0cVxO5vl9M1mcxsijysieJdHiretVI/gzx9BPAL8Dk4J8xvnAfPf87/u8bMp0a7RAwXzeT1KpVKpVPr9JOJYAo8BAAVhIwDW2MbyIxsfID5AvE8DFMGP9g5Qh81WH7XBhResf+4ZvPkuAeJuA+CuAfY4XYVf2rSJHJc1pAE4tawjQTqgXfAOkw/olTEm1LM9AXgLxv6uwa66Z7mHttgvl7Sz9adgXwGQPw3Qv4i6NfQLkuj65c0DiE8GoMdNBJdcnI5u4JyvALyv4zKg7jT6evQbZk/+CP77Nj3zrKbLaKoCR9Z17IR2kKGMJMk8zytuEkY7uAY4Zp0/R7J5Pa5a7/AD6+2/Z73dt8123oD9BjdQb+L+hufEGx4Sp56UsBSJieaaHu7adBvXgPP9D3ADxqlBsCmuL7/Jl4fKZSWngHrFvMFA4GAOS0jn8fOmjSSsNo3hWNxQh3PW6fdP26R3Fq+VVTQntON4E9xH2Aavm+lh81o5mGBTQHsaAH6MPHMaPacRwNENy2M8RZoWozy6jjpZtk+LGwD+cejoYGoHO2Pb2xzZzq1D2719aAfbRzbC65Y3HAnvSwDzJUD6Uoy288uMCPFeJsCz3NQL7N0E8YR5QjxH4LtR+ADO9umiotwMWHfitfSgiSHFUW7bpDGX+XBSVEtdHIEcfRN3dSjM7N7t3dCG/+S9rQcuFVkn88SszIK/vHnjpulWuOma4nmb4vUwxetliv9n+Bri6/Eul+yBVMF8qVQqlT4d9YfWWzkBkF3X6CbnFmvkFH5M+DokfKUB7veO8KaLt6HhGeufesr6G48AbEA6I8DrAeDy8CZiTtfh3HbCOAETANwZwZdGcoNp9Brv8hxRJhRzdFvv+nxjZx45wTj7Yp8Ee476Yx+MOXWH31JLAuA0HH7glnC//BDsAnKnUYc8G6hf9hf71XGwX4I3bg5s03oDgPEqzu8Utjv/hNnFr5ldeN7s3Fc0hajH6TgkOfbVHn+WRwc+Ug6byvOGAf0fBdQfAdwB9bZ/CYf+ltnum4jhORd9H3muSMMbAo2wA7alebyZHmzbZPuKTXZu4tJgP0cEeQD3EUzgTVBHO4EUIElwHsbR89bjuH1Efd4mtNyGbQBZE1uxUf+UjXsn9DRND49w+mhH08g7AT6McZT12tFrKc2BXUYol+G04RPiMyfQZ8zXpsxBniPwhxyB3x7Z/taRTADPmwXeXADiOR48BHwvDfq2TIgnqNNWBm6IOX97iOebYK+53IJ3eIJ8Tq3hVBp5DSLPDE8LTTyfhucnzR8a6Tlp4gybPN1ifh6Q3Wb1qOtiz3s7buPbqZ7WxgtlqstlXg8Rt3V4oMcl7izrvIxbxrmyP2/6Sw6ez+6vMXwtAOgnhHq8VnhjqI20twdfeAmVSqVSqfRJhTdLjspCXPt9sHFB896n0yHACW+wNMI8/IiGmHOQRxqVB8DZuvVOPAaYf8x6wyHgEhC/z1VhtgCyO3jDBiDHaDHesWVTgC6XNdTShi0Ay7LMkWJ4kWLW4U0+RpDlAabevoFwjdhztB7AzPno/PDcKmB+FTC+/LjZEuC+h9wUb5+5D0Iq+tJ8dwEvjpEj6YBtjaBPbuEmBzR27hGbPvots8d/aPbwd8xOP41+z+CdeMmvo44vTP3yZgGm83eo7/GvE5xnjuszPeRfL24ivmK9o/etB6jvEep3XrfpzmsA/N/ipohQz5sV9KFrgWNuND3YAcxfwyVgXw7zE4K8gB7ncYTrzGkwBPMOyFsjnC/aXerUxwiniOecnpDW3wDMn8ZlHGB/gPUO5gnuAPrGdCMoYxymkXW+pgLY56AelwvxEfwRgV05lHFpWVaObTmVZm9sBwD4vU1APPzhDm400T/vf/jBy9ko/LwJ3lfCLw8C5GGo03x5bEffT+OIPGEexikhml5D06j8DNw7bu+CVpyiMqsgrwpZ6SOm7shHRedbw0MH62lNnpJTeebvMP5K0XuTWR+Zj6S8h4od2N1Y7trTK2Zd5hzkfcpUGJ7HCW/qdKOH1x0NTzTbHRfhpVUqlUql0sdTN2ee75c00gjfjAF9o9tX7PCDN2y8C/DEG6pWJ+E7Md6Y9WYec+cJscOzj9nyQ0/ZYH0NiMIPeHIazR6gmCPohwBhTmMhhBJy410+d6p3d4+FN1F2ANHsbG/XWtR5DEfJZ44HiX3pg64AfY7m88O3PHguB8ll7riKDD8022vmw/OmoKMQT3P/QAyUecPgHyjt9VDmyj2cT8+59VytR98wyxF/qL1BYUc8McIe4h6PIY7PPyQ70bXRt7DmdtwHbk60prumFXFU3/+yoWuq64hOtbQQerh9Sd/YO7n1jqbZ+H5nxzDtcYWdMzZdOocY23TPA0w3M4Am5Nz4PPO5ZRvPsY3AnmUev24KIkfiPsTzvYebp4NdQZmm2RDEBPUcoSeowQu8eVMIT3gbw3OeO3fBGF11o+3yHrM+Y/zM2uMGgXPgD3dhgHeOwvMvSLzcnEoz6HN+O8AcQO5z3mc+R9wT3JVf5ug7tuEIvODd49l0mgR3XfY7R+FhdxNfSnrJUvJoCJ+pNu585LqXOh66XOSzzp0HXZ6Sn20ndUG2axKtmE6jmnPr0llH8fzdSZpupCAc2iqU5z8vy/Ba1j8UdFOEe+weno/eqQu29PgPbHD2Kdw4rXhrbjBTfQC2VCqVSsdbHcy3FMI30+GyjXa37ODKuzbaugVAAmUR6PFGrFE1NBPwYbP+8oYNzz9qS2cvAngAehx1zg+pCuSPBPOaj03rCICdqadZzDDLXpAX0LdEIp+FBTmhwHNf3CfIT0bAZQ7inIhcSlIflkWsT9/hhLQ5gZCGAvlB++aIfQAybxK4sg6XpOTSk/zArNaS5wdxcYOg1XXQJ4dxKe5f+2bnaTw25nhsfpyCe+zD98MRfU5DohHq3XwePup0g8LnZaQlKceXXwHUvwug5vUnFfODveiH+wYdTYcntb48wd6vh++zG4VXjh75Bt67mASNOr+p4zaxHan7EDdwu1cA9Nu4PMgR5hPg0wjvyHcfcmXXjAPWaQJ2gr5i99hdGMo01qM/gvuIH2qFcd499zGdOHQT4rkaSkK6YB7QTjh3aE9zoKexjiPtBPcBtp2Nwuvyyeu1kBblOUu1MZ/qBU3xi5OvAj50L1l3Xsd8FLr6yM3l5fnApLts3+Yylrp8m5ypPfw53escM25yHuIxdtE2aetUDs+bIyZ1w8Tn6+xDtvTUj2xw5hk8N/w99S0bFcyXSqVS6XhrbjWbeKPk8nCD1TVw3chGO5t2tHkdfH5b0KY/lRPmZQDP3tAGJ8/Y0pkLNlxbBTxyKgmBczYi7+BIIzzijVrG0Wi+y8PoFUbshXjTn9U5WEd9006WecVwUgRdmfU4Ds6n1+g2QJd1Wg2HK+AAxPv8YhpQmoA2jl3bcdwwpH2RMnmOezCcM0fquazl6mkfpV+7ALDnF0NxNJHiucc1UH8p5tOiXp4QzhsgHgOvY+yL8/lxozQl1I82He7RdkKYv/IaYP59TbnRDQePn8+RbiIAuvzSqCFgHjcvfB4d1tnGAV37Vsxz477p3XIU3uMwTpPCa0R/oQHM60u3uPrRIfKc90xwJ9DTxyi84D0B3g9vBu4o58j8KECeiydpBJ6xtp34aPzuyI52HOZzPjwh3leiwes3Rtbzw6qzkfjFckB7tM9Y02dopEuCJT1+PzRqfBfzF1LaXdQ85f7KDrX5iOm6NIIun8nWq54Pnmp1R3sq4i6FQHEeUtN27kzaAuLFOpZ5GeTvMP6Dx0PrtYqQfJTbehph/hxg/ukfA+afdphXizkVzJdKpVLpeOuOpSn5Lso3TPj+yjrY9oSNtjbt8OZlMOueRkglQgBJa7hkSyfP2vDEhvELpXxOuI8c+7QaGkhMwEFSYAcNMUR+fuQ94ywzFWUkupsA9UXN6u40Kj2kkA/cloZjy5jnzlF6TsHR9BuCON5eBbkcJee5NP0yr22R13Qe3iTwBgH1HLHnaD2XtlwF2K/wW1/5QVnkSbCCdQd27yf7Zcx6GuqwT43Sh011HLy+DvW5pObk1iUbXX0TMH8V9xisw/ZpgnJsa8uAeX5YlTcsSBPYUS9DG5nO0XO6mch6GcE9ciP4EfocHWIXKPMGYuuqTXHzNzlALgGeI/KEcMaCcR6Sxw7xMNR1sB45n0cdnjncHHA6zdE2IH7XR+I5+s8/DWk6jabD+Ag7Y5mAHcYReEE7rAX5Dt6R54g8IZ5lUGVOqemm1mAffHmkOXXqMkoKm5fGnM8Y0svHX+3dSymc1OWbWEUE7j2nsI3deb27iCPR6i6pTosV7Tk2cUrXQ4GKM7GcdRKuHx4T3CkvRx4PjLobJDTsrQ5swL/4PfMHNjgHmNfysDzA7EEqmC+VSqXS8dbd1pnXGybeL/tLKzY4cQalqY32dgBSt8GR+wA6HwklaHE6zvDUKfDvMt6YAZxHe9Yb+ai8yC1HmnPktzMSBcHcy+75Rj1fj4eZb2Nts5CXYVupyd8h5nCCqmJ7HGdCveZTALhz+o0+1Iq3WM2pgNRfHKN34J7nSODmefM69FDPORqcgsOpNxyl5zr4S4g1BQd9E+wFJtyefZJ0o+/OOO2G1w/wLM990HiNuTY9YB423bxq4xsf2Pj2DRwCcnhuRMHog8+f5rUDfCe4QZniRmVi2Df6E5gL0NN8BL41X8EGdWyXRogHzE+OYPyLzf42YP5KA/MO7LPReEI6R98d3Lv58FkOz/tD/0KoaMsPRO5zXvwI9yyA+AMcnyAelxfQ5yPqgHOYj8g7uN/VmrYdxBPYGRPm42n2aTUoEzAZ08sImh5Tij2Uurh5WdBUbHK6dc28pzqfL9cujiBDPnRtGCuY5SiGvq0n9djUU11xIU+15yQtJLrzT8NDxlIXeJ2LqD5rl8bfKs6Xj98uted15xfM9VaXbHDhMVvuYJ6/LxQbdCqYL5VKpdLx1l1hnu+o8SbfHyzZ0rlHwJ+n7HDrlh1s3gBQAR4BCpz321/iyPya5h73CZkEea1WA+ATnILQFo2AqWFXlhNasUMayj0aYo5fyrIuTQcXFu28rukrc9mO7/+L23ZMkOeLbQnihHLG+UFZfRkVR+o515z9B1C3+5LomeN5x7QY/qWCfQ6AK/ywLKffbDxitnoRfQPwebPAPgTo3I7QHf3CNEVGNwqAetTpg7Jso7nyMbce/U92b9v45nUbbeKGCzCtqRe6xt4Pj0lAT1AmzPOGAvthboL+BOh4PgjtgneQ9cy4eg38CJ4AL4gnsAfM0/a2zHBDMd3h/tkmQJ2eI+/0mi6T8SLQw3C4CfMaueeceAD8iKvSEOQJ8ajj9JeE8g7SY8Sd8+IHS4Mm7236tIB2jchzTnyOxhPcCY80vPZ9RN5fHnOWDwpmmi+5cMVnPp8CWuT4zGaeUi7KGUsIupwXFWS9MH+uHJ5Bm8uKkN8e4NgX83c7Gcj/ljBT12zhWnSKNB23FLTz2kauNdXR4q8sKvC5WQfMX3zClr/yYxucfRLbF8yXSqVSqXSH7j4yD8Wb9BReI/TrJ23p1Dm8MfdttLdrR7tcKx0wuTS0pROr+lBhj2uqpwUQitYY5yhwGHMdyHdAf7fRduQRa479XJ5heKrdDuaQwgduzzDqtI0qZ+XYxtV637eMIDFccajnvHqBPfKkVoE9zqfdl86HORjhvrtJQJkHR4jn+vSrnIbDNfDh+S22moaDbTnCz+1Ivnkc6pf95Wg9+2Q97GDPJttbNr4FqN/HjQSb5rEH1Ou6c0lQIMO0twzjF4Mhz+kyBHrUO9jzuWsgX8YpNTAucSmAj+Uu0wDzvc3LNt3lUp6E/4k/xYDyfLoJ7ZoLz9NimcabC9YT4FGnEX1A/HgXAL+D49nHDQe247lzFH0wAKgTxgPQE+gV05ZZjzLnW+eUGpYJh4J3xk0ZfWr0PYyjwnrpJy9mOYmzFS8vXVzmcJ5meTFHHzl2tpiTj5gPd+QWyvRZoZg+HjrIV9bVbedFqc3dCfLe8o70vRT/Z+QGuR0vHcUycZ4+L+dcjAe3eG421mzp4acamE/UZetOBfOlUqlUOt66J8w34lvnYG3Dls8+onn0hK7R4YGNDwCNANOltWUbgkG1cgqhL+hNMJ8kx2FYER094XLBCL/ypAtCfeRUdpjPWEbQkI/8DElks9H6xrp66l5xKvavKTjwogyc5GAVBqjvx3x6XpxuH9wG7fNY1Sf7wDlrNJ9TYgjaiNkfp9pw5RtNwYENT/JCo29O7+EFVefYjv3B8lp214Kxf8C1B9Ae7+3Z6Na2Tfb8S6JQqbb+4VYeBtrrg8kEd6Smy4D5PuK4yVL9PMhrLXmNyKMsiOeoOwGe02wA3Kw73DPbuQWYv2rT/R10wXnyOKoEd0J8Ajx8NyLPerUJ44dmAe+TPfS5B6/VafhcBtx1EO9xO/LuIE9wZ5toy3pBOy9n5FDWokUgyDuMlzuNilj5e0hPM727mTJBH5ZtKb1Coyy30EZPL/YbaT0objzFQ8tctlEYgbwazXJUpDp9yCnOVTJUMXPhlY8LRbdQrYCxYJ4xdo5L3oF8eo3e05DonwDMP/IMYP4PbHD6ia5/b9mpYL5UKpVKx1sfCvPxxppv+r3B0FbOPWwrFx8X3B/xA7F72/wMrMO8pnIQDAmenMIBYksAZX7EnJvnHDRb03YCVxoJJMGeMaHeQV0WOacU9EfXmNfHtkzIZS5M+bDcUDGV0MAc2xLsYSQNQn0CuFbAgQjyGlHnsWTf7b4yDrDXN83C97Ad16zn0pachrP2sNkKv6mWH5jFxeW1yL94aPspfmb99XgtGQO0x7e3bbTDL4zC9Y5zIhBrZD7P8yi+IRbxBGTL+fNanQikrak0AfA+rYbeR98T5AXwilmP/cQUm97WdZvgBo8g3wG8PKHdIb5bpYYe++wgnvC+i/4A8lPOi8dh9vsO5xpZJ6AL5BPaYREv5tsPtM5BfIzCawoNgR5Pb0K8DFdrzjII8Wq2ynLnEWj6GZ+WLNOHUbN8A/Msy7Btm+e/qFOZcfiuHJblVJfrHtLPGilqzo+a/UUrhPquSdNW14Y+bE4xxL/YRkU84JJrVdcuj4b+FxE8P/zHNnzeT520pUefteVnf2TD049ma9icCuZLpVKpdLz1UUfmZaCgHsh9sHYSDHvehqfO22B9HW/M+/qWV02zIXhqCgg8wVzgjnduwJt/cJbGcnhSh7aJ9sp5zDoBvujIy3NG6FCMOqqLo66xbvrOXBu6yHd1TbkzOvqmb10QPJAKc/qNpuAA8tWE1yI/BBzbUDoPXB+N4BPO2S68psygHYeSNVf/tK+Cs3I25u1jP+xGfwHxzyX4dUIOh0LAH+8e2HgbtneIXaGCP3leMAGjyBrbH+1htxypd/DnoXETTnnhdec8ec2VDy8jvAviAfMHuBHR9Jor1rt9FVC/g0PCMbD7BHjCfAI8+m8/3DrZx34A8dNdTqdBv5wTj3Z+WR3AcwUawXpagLxygnfW5yi8+277NEJ7ZwRGN5Tw4z5KslTGuCz+wOvYxV5UJuM2RzU5FaNO68x3eT4vfIyc6lXRtfEcH5oYUeZUCk/lNp2adqmF4tx5301Z314jXbpGXvZkW8U8y60J6sN49bVUJRryRp1ToQanz9jSE18FzP/ABicfiq3u0AMF83c9w1KpVCqVPkyTyeTPATX/OoofoqCDfPcG+R1tb9ru27+wnZ//b3b05t+YbV/Wh2D9zdrnuLN5t7wfQYpgBfDitzvyDZtLAboNUOdl5TlSLe+xbiRIZIyRQyP0TR95xFN57VDlmTGHfczlmrqcd6HlTCKWZRlG5OjKbcwpNwB4TsHh9eE0lqPbsJsg2W3kOFIPSNVFuVcfYZxHz+k7HOkf5LfTEuDR8dGO2T763LtqdnBN+5hyVJ83C7zWgFr+5ePw6rbtvXnddj+4BWAGGeN6a1fcf3qJx4RnaOmETdbO23j1ok2WT9oUNwyT/hC7ZEPCIsHegd5tBOjGzcQR9s3lKHcB89s3BPUEfd27CdwB7Izh3SIGyHMe/fQQCY7AcyoNjttfWzQ85OuFx86/+NDzdaPXAmM06cpZj5yeYxjO059v1OU5hznARzmUKRcPJB7x4CV4BjIcuzKeu9N4veDVwD1OW3VKRc7b4rckEp7jb4yLe/E2M1M+YzyEmynb6GF2nFJXmMvOqbsO0en8dfFLxlymu0uZPg2JjPE0zMV4mjqA50q2eHqVw1MII8wD4vtTG64ObfmZp2z9R/+pnfhH/60NH3kBrdjLHfofsL//NeL7Xnc9w1KpVCqVPkwfHeYb4U1YyyQCPo42r9juK39hO//wv9vh239nPQBev8cxRgAm3pkcpgKssGkHZjGiSggVzBPwAWeaKh7APgN8QhuM4C7Id7h3kJ+P8aDYwV47D/O8MCLKBEbllWO9iDBy7Ivl8Mw5Oc4s29AI4gRvTothf4Tsoy2zw+sN2COXbXmi2he3j32SXHUB2Mcyuk+w56g/p/IgRyo+JNgD6nffA0RftunBLVxb3DRAXLpx793btgOgP9zcw7OA54Jgy3kN2IUUlyQ1xX4J8dOlDQH9eGkdQI8yjo1cp7+uzEH8Lva/o7XlOa1myik9aJMj7x24w8DuGomf0o5QOIQ/xGvnCEfGSpIuD4bPBcXXh44XaRIeXxt8vcj4/HtZlzFiQbwuI0/Mu9P2EXsQ8d2kNh4myOq8FblUZqKth/Hw+ZDlzpo2bUzRa7uIGXq9w7yX+Zj5efO8B8opUHEmVCymXE2W28Z55+nPbidmOSqvHZ0sy22+iwnlsxw9X3qt4elyw+66GI2H2JDP62BtyVa++pxt/PiPbOMP/rkNH/oaWuCFJbGHTgXzpVKpVDre+mQwT3ghJPb14ceD91+1zb/6f9v23//vWu+cb+T9fsB8a3gP5hu9wBzv3g5jiDkaH2Avxl1agPj0ih3eBfCCem+LzjzHndCnJdV1cZTh74T5MJVxgMrRt5Z1TbmDen5wFSaox4lwiFYj9YDv0Sb8bZQRc9lKitvohHN7ltv+oz/Oz+e302oaD0fqUccpTUeA6sPbNt2/bj2YRuuPtu3w2k3be/u67QDqj3bRjtdNTwq6JNQTGfAji+eShSmOZYobjQmMXqveEDBB6RqV5/z5o5hDf8ilKUd4/YxhuHUTyNPmYb6DeI6+41BM4I9c0qyOg8eG55+HxdcEj1WvDaT5umCdnn8HPW8TbZnTebEP7w8/3leYB7EvKi5BpzZOCMZDejmWI5GxG8+FWS9rOxhPL3PKN3HWK5d5eVzrLvbabN+Zp8P7sTLviUZRJ/H8usKs4VyaQiJhnnXtZaF0Lekjzvru8kYCz0pXjqeki/GUzjx2RY/fAHnCvAzP6WBjyVa//g1b/8M/tY0f/DMbXngWLXChJfbQqWC+VCqVSsdbnwjmKRIE36FBMqPtm3b73/9vdvvf/d/t6L1XrTfaB5vhDZ0j9DTCGN5/2dwtIExQNot9+g084Z6gPgfzbAfYX2IcQC/Aa2A+fUI42xDyUJ4qx4OgIdfEc9NvlEc9gaEroy/N98g4vEbRWY4ckURxjNJz+o3m0ONacUrM4S3YDQDtTZT3kOdIfe6L/aXlfmiEffYXYN8H0PODsYMTAG6fn9/DzcKU0292LwPqudb7dTu4fNW2Xnvf9j7YtNEh98Pu0C8Pk0Zx15TADx3xOEHiBG0fJYYB1AmrXGrSP/OQsN4DuBPifaqIIH7MvNcL1jnyPkIvnFKj+fDol/XYr0aEeUx6LuD1POFHz3NjzetjPufb5FOk64gf75PmZab8ofFUG0M8dTwqplhWLlKCdgWzug7kGavNrJ6nnzn6+e2aehwIy2oS+S6OgHFnqoWizMB9qGnQptu8xGvTNJiN0POIIl64RixmrrncM+ODPJ4X+rB8eujT8PTNGYGe/2cMsQV/BQYnlm3t2y/axj/6z2z9O39mw7NPooWuCMQeOj1QMM9rUSqVSqXSx9JH+QDsXYU33hzR7Q84xxpvtQcHdnjzio13tlAA+CEpIwSiXpBIY8xNCUKRE8UwDuDrpmDQOOQrQvT2knfIwGN4HY/M67vVbgQoXm5zXVspcxO0iX5VbuoEE1lHx/owtQ0v4zQkzmfncDTKBPIlQPjSGdhZlBPy+UFWfgiVc+uxjfrhuXL79OiHpg/Tsh3nyu9ZT98AO7bpcBn3Dqett/awTdceMVt/CMx/BvcBK+h2ZKPNXeziSKBNanNAD2iHEcJ5vd2ja9aPaYiV9zp9iBV5GVesQX6EfvSBVhrnwsNzFL5/OLX+0dQGAPkec/iRCO2CcDdBuv4ik/4uxps41POLobwduoht6b0/vBJhBHv/jIaXO6KkpdoYB6anzUN3PNzmkLsGmefTkvHdLDbp/KJ5V4j5qpzl9cpiHF5PF9uoHT0qFtr4K7stz+JUm0toZ6Jpori7LHPXJ3TP6wfdrT2T/uNC0K5g0z41s9j/8TkcrC7Z0mNP2/Kz37blh5+zPr9wTQeZW3Wq1WxKpVKpdLz1iWEe6t6A8e7bX16z3mDZRlu37Gjrho329gSBDj4Oje5924w7H2ApyBBURnuCoOqiLRt0fbnHA8zh1KEfXh21pp3iweuFR8qjfJe2vhxmbhPeD7SJ6dXIywn7XTudyKxOtAkS1Vr1nAvPqTPwzJGyuEqNoJ6AT3CPbXVdor9so2+YhQnuR844Aw5pom/cNPTWzlj/1MPW3ziHiiUb7x3YaGdPUC9w16g6ulC3uI7sujEtGckYh6EYfgQ453KTvsQkDf3oMHF86KcPP0DbAeoY03QNKRIbwXtuhN0h3UfdA9xjlRqZYN4B3qGe7dCNtvW4g3Z55Hgh/IX5EaRXk4uHGgV/Wr0wn4syHtpyZ6yixVOWfTLUU9iUE84VRx6bzeX0cm7KLdQzxwf59mQjxzapJoQWLsx8ZVc716otIGaxS801RDHLCBRGma4z7JM+nrYu38ej/0UP8Rpg/smv2OpXvmvDi8/g/xf8rrBVt4NOBfOlUqlUOt76fWBeb6x8b4XvL69qyUqO/h7tbAHobwEc+eVFeOfmj8jENxOIM+cPXh+eZa9Hge1juwR978vbOY0y5XXeBxMqqHHbbzeG2cZU1GfZ63BzoFK0VT9N34rD/EBnphy3Tg+6zWUoc2oNIZ7r1NMI9Ry5pzqqZj+tZx9p6ENlQv0+ut+zHufia+oO9sGhzeV1wPxFG5y+gO43sMmhjXd3bLTP9eEnep4E8YBvfUvrnKEe3iHeQb7zOhS04akh7sHThjSUB/B99M1rJuwiwIva6APCcXwO4wR5h/a5UfkE+6yXj/bRB6diJMi7Ic8dcl/aceNTc2W9ajplnE9vxqyQi7y/NtsyDOcMt9BuoYy4ewkLypu6yKObLqZX+7S5utmrt7Mm5w9N+Q75hWin2VDJyd1last4oJe1eaqpo1ivmyoVZnUy7JNeLwnEhNdZPf7hPHiTNthYsZWnn7eV5160pXNP4vWBm1SKDedVMF8qlUql463fC+ZTpAy8efeXlm35/CMAyVUtWymg398DNHKaDedWA1BALHOQIuMDflDBUDHhhJCkvI+6a5qIRnvZDsayNMuxc2EMt9HGbEMf7WDtmvNs202/iVw0c6OyLmyGScQvHmQeaGOLdSqDdnP6TYyoC3KH64D6M7hu5xED7gn2mtNyYKBveEI7t4v+5gB/pG/enfKbZScHiHfRfhu2ZXa0Cfg9QPdL6P6k8TsBCFPjvX0bbe/DH2EX/BZXXFvcA9Bz9D0hXmvFy3wqDU+jN8HzjCswwPOzhIi3IJzvzFVJ9NlammguPKkNEJ4wLyjnVBnBOaEdOZa7EfgwUI0DPLohqGsn8OonduEP2BX+IdQ+G6k6YgY8ND16IDWh4myjpwymp5NhxosWTy9+7qxrc94d4nj1RF4FlfVKnPdpLOeZcDsFXtecGBTlTm2MUtfuHppvLum60kecTVrfxRF4O39O+PRTeY+VJphnjIvA15Pa4kGwj+d4sLFqy195wVaf+74NzjyG18EyWrOSW8+pYL5UKpVKx1ufCsxTepcGnK2saYR+sLwG5pzoW2JHe7sAwhHgI7iD/i6mqoQjgjrMod3zKi+aGnudgoT4rMudqVHEYYKbLo682uRBZDl8GNHKYx5U+DxIP9D5mG3a+oBwzadX37h4mj8SK9doKUqO1nMKDiEG9dxOX8pFsMe22QcN5V7Mp+c8ehsT6LmCzpZ/mVfvQPcHw5UlGJ6f9TM23DhtPcQgZ2wX0Dh19EqIdCDDc9rv2xB0PYQfMMaxLgGqCB59tEtQ01VBQcYEKwjfAeE5vcaBnqPxBHf0zw81C+Bn5m2xOcvoh+DejcLzcunBY+2c1kjFzMHz2PIxpVKkdOzx0D7tsqj7MOOz3G7DlyN+Zm0QT+JAMs823G6i6x1twmc5rZXKUX93tRcj4oXGd2kh6XrSu3MtNM7iYpt4SmZeyYz95dDFOB6Z8mqpR5XxnA9OrdrKc9+21a/8EPe3D+F5590cG7HlnOpLo0qlUql0vPWJV7O5Q0EX8WY72t2027/6K7vxN/+Hbb78lza6cQnJQ3DdFHAGg2dTgRpAr1vEhTk8COSYJwSq7JDXwZ4gMMqEQS5nSc8yQXEQxhw61qo3zDOWocwdaqcokxKjrDz2qRVwMp8UqeOZ1aMUda3h4GUZA0Tm8ovGekB7twIOPPvlyDxXwNm/ZnbApSc3kQOsEwF1LOiTRqxm/4j9mCg+HwRTtCWYT9n3CZRP2vhw2Q5u7tjee5ds99LbdnD1qh3t7OI+4RA3XfymV27jY8E8P/cwPr/sl6P0aOMr1/hfTXjjxFVt+M9b4Z8fiDI8XHUSz6d3iAddAuT0XHuuG31XmSlvn2XvLJyHUqR9hxTKDLPIc8oCQw885WWeR+QiL7hGocv7penM68PYJOI78jgY+S7fE8h39ZFnjlps77kukHmpyUldgLCJkW8uVcSox0/m5fHgew6pPPOyzDFOYy7yrel3mX7BBjg2PPUwrmDjo/Nsy/xwtW/Lj5+zU//pf22n/uP/1pYuPoeN0Jrnw53Mq5amLJVKpdLx1qcH85TDgd5wQT1H27cBi6/b7Zf/2m7+3f/Pdt962SZ7W3gDxxs2gR7v6rl8peIAOgd498oT9gjpKsMYZ45QnyO8ZOIO6lFmGwJ8rFvP+de+5jrrPacvmiJKoC2BwUGehnIAcoL+1A9qVicPI57A85/nvT06bWyxnMYRxybmspZaqx5eXx6FPgkxhHh+CdXBbQf8EWLOkef8GFxPPzYeC48httH8euDhhP2eNFCR2TKst4H7hD07unXNDq9dhl1DfNtG27vo8gBdcl79CP0D1MeA+xF9xPSEeHkAPfaTfwHRLp349TKQbw6JXsbnF5eDBb/uXtb142VgzA3U1p0emFJHTdlLrrbAY4mgO5buAa5J6vjl5dzL4pwylyCfPvKa9dRuh9hhfgHgcYBZJrRn23mwjzZR5oWTZ1lZBVEZamKfLhbq4nvUQy245+XLS8ztFOKBvq1fjDvfxfidVAM9pYpl2B39DOZh2MDr+deeqS1xjflnHgPM/3M78Y//hS2dfQK17JnHSj+nWpqyVCqVSsdbn9o0G4nv4vFmCz9YWbPhibM2PHXO+msnwaar4AuA4OGBjQ8PBYVkCwEMqQ8FlgVC3otEYBQjhqmN6EeVTkbyvr3n2S7KrIsNHdzCgqD4T2Vt6Dkv4zTgdEZdjt7dXE75RDHtHEbfWsD1Ym5uLj2n3tA4px713LlWwFmBrcb8+vwCKa45j2uqdejjpoBYlHNdNJudU2kA8sMzSJ3GYa1gN4D1Q36DK7906tB6BPfJyPrYHbfSLvE49zkCXMMcedf1Ug3OV43x4BsBxBEQzuNmi2XddKnsN03djRb9XD02RR/KsS+Uvf/om4UsRzinSPjRUXmk0CzZPWXyUW5zOkN4vmz4FHR55vJpa7br2jY5Tqlpy7LMwXNqDduk582Y6nWOfuPo343AcuT9Aqssa28ssS1/Zh4u2vFXi0l3UdmJ5cXcvNoW3ebNJtoNfRtHwzgyiV5lXAT6rPM8gR6GQn99xZYevmhrX/uBrTz5HeuvnEALKnuaU02zKZVKpdLx1qc7Mh8iuYQXvIxHNt7fte13XrWb//AXduuXf2n77/3Gprubmuvd7wFnODpPwxYCO7zTg/UC7vAmBzhgvoM9gh4853MrTzDkAHQ3Sg/T9Bu2pWc7eI7U09OwbcbsOL+MCg29TmQBL4DSQXiM3JTt+NYreqEtlj2XU3J8exoPXAc/7wni9PpLQcTpCeoarYfBT1nmNeYHY0d75t8wy3ny+3hCOa+eNwXYnMfTX8Eu1m062MBzPbDp/r6NdzbtaPO2jbe2bLS1YxONyCO/j5usAxpgn6Pz/LbX8djGMSKv6TecVsPnNU13VdgddqVnmx5G8bRFJzp/gj+84DTrPKZXOS+RcjA1pJ8PFXSFecUrD4FHesRD5pVmOXM6jygzEWXB+aIR4hVzehE8DkLl6JdXQh4XQLkoexuCOxLM4QS9TbTDw4QnzZxOnu2hiCU0yjo9cqP02QnbKO8xrqo3ibLnmGAbBXrMVpTHLj/CiBG0cXqGsojx9EXszynLNIqvaI7M+yvbR+ZZ52WOysPQYOncCVv/xjfs9Ev/wjZ+8J8D7k+jxT1V02xKpVKpdLz1mcC8RHiIKOBhvL9jBzc+sO23X7XNV//Wbr/y723//TcA9bfBemO8kRPK8QZPCBDcwzOHd/yZxxue4B0eOQd6lgPmVRdlgnxAvWKCO2E+YJ/ALsBPmB8mzHtdF5Mw5UkpPAAvO7VEDseAoMlFPmIcUdQzp4MHnEXfKqcxD8/2rCPqzNXzJDn9JtpQvLwkTUI8jKvbaMR/MnbY1qD/BNf/EMy/Z2PA+2gHAE+I3923CUEeED85OIQd2Tim2UyOsD1BHn2kkWI7kNdzrEccsz/HAvkwOo+9QDcP8wt1GUcopafukvO9Liheb10dgoxZ5ebJWTly2YawztNl3G6XucaQ8ljeAX22XZRx0F1bxjoJeJyo2qDS69wknSce4nzp2Ec8MKVRbg+97M63yQ91+7mygnuA1AZHkJ5OYjts1+zPQzXMp2cu7vxcjH8I+OqkZX2+YnOKTby69ZIgyA+RGQwA8w+dsY3vvWinf/pf2/p3/sT6qyfR6p4qmC+VSqXS8dZnB/OhgAkHYRhizqXfee83APq/t803fmF7l16zg6vvAOq3ABgjvLFP/A2ekI53fBnhnmXybIzQs5FzuIO6+LqFefoYqecIvUbqCe+Ce48T5jUKHzDvZd/xPNTzHKIsCKchpzLrYHw7zrg15LtrAGjRKKu2xz4F6d6fplYQceQXjJuKlnURwjjFBp6VIM0eV7nhUpWjQ0A8PafUwLgM5R5gfu9AfrwLcKffB8xzNJ5taDEiP9EHYXkzMIN5EiqfyzRBHncbEKiYh0rxMGF0fg3cdfku5kPGbpma02IuyjqMRfH4FLARj3XWLmMH3IhxatxiVhc5GmIicFvHS6E48ovgTvPpM14veMdJ0Qvq1YYAjyBituWLezBcssHqqg1X1uX7S6vIAXPjNaZt8bxw6dLxEZ5DTVnbsxGfxyN+3gG59g6EgQ6CMRUe5bkVnELK8Tlg7Knw3obPjerCUxnzV0hl/OPLgPl45Xo9TEuYoi++YmnKoSGXOpXHverKYxft5I//kZ38j/4LW3v+p9Zf4RdGcf+xg3kVzJdKpVLpeOszh/lUQEPHDiAlwsf2+7+1W7/6K7v+939hO+/82iZbN6x3uI8397ENBO0+9UZgEDAvAwUopzYzIwMzN4N6t26EvgH7Du4D5uUJ9FlGZ4z5zaoO8OwfOeZVDkNbPyD+8IHQ5WUdZORUzlje+3GAj75aTxMdsz3z6J0wL6DHReR19IvpP1qukqPphzYFlBtAfnwIMD+camGc8f4EHnDOteVhGonfB9AL4AH+RwR4xrMReX3IlR7Pl0wgi53FSDx3rIiHtODzNO+aozrPioy9SPkNg4u5WWmmLtdU6mYjYgbsJl93Hs9ehxkL0Jv2DuwL02mYDz9X1mYB2szhYLtpNKyPXE7NItjz8wc6WbyYeyDY3tKSDVfXbeXkOVs795Ctn3/IVs9csJUTp21pdQ2v2yV/rfD3ZoTnDxB/tLttB1u3bP/WdTu4TbthB7hRPtrbQRveyPF5hCf86+j4eooDkuHWQseRinyIZ8AjbsXngU9P59NYZhBlbidDwc8aHl1nPkfnwe5oEzDP/IrZ6tNP2ql//Md28g//c1t96kVcmzU/rtzBvArmS6VSqXS89bnBfApvysQFjVJDo/0dO7x11XYvv2vbb71iW7/5e9t64xd2dP19s8M9vPFPfMSOUE6w5wh9wDwhQF51zBG2wyfEw7QtoFw2xH4B84MO5tkGPqfh5Co3zKNTj9UpjhnmO1LsHv1ljpjCcmN4FLwxYEkcrgIDem7rsbdGmb6F+C4mHMK3I69xPTlSS5gnuAngAtAnhwD4gHlC/eSIN1EAdRmn0ji8C/4I8NyeU2xyfjxsIojnfkS4vj9IEQ/Lo4jhwkt+2C74D6vrlHHuKMot3Ke6DIKsn8+F8Zox1eZkOHY/rZnHQ0J7ep8Kg/JcH83oO07MgZ7bLozA4zn0em/LbXoDwPvahq1feMROPPqUnXzkKVt/6HFbP0uAP2NLqBuscGR+Ga9bwD5fY7wQ6EDPA54n3oRxdH58tI/fo1198zLBfvfGFdu9Drv6ntvNK/quB65OpL37gflljZPxa8ejVVKPvF+bnUUIAWMeDcXnk2VZxvTYLEG+M+Yi7ubMIyeIx0b4zcMNTc/Wvvqcnfkn/8xO/PDPbPmh53GDvezHyY7vVMF8qVQqlY63PneYhwgOetOKN2fiAsFx9+olTbvZBNDvvPVrO7jyto1uXLYpgJ9Q71NtAAGgAR+JZxkx+pmN1jvEa3pN1Ans2R4bMq+RecVRXpyGI+N2wAvWEdTV2SxWmX3zHGLnimWs95hnqLPVD9CICbaRmAxjiZVqAHlDN8I8ys5dKIsg8UOPYKp13xPkA8YF8gQ+wjshPmwEQ3tOoxG8o617lONmQEDffdg1LYEv9hlRjtDrMQ7dFS2Qa0+3axPbLeruWVezVzXsShHoGBUwnnk/dlZ4WaPtkc82yoHcZ/Cuqi4WoM/lHXNzLrygHSfKp8RH5Sn6AHs2WlqyASB9+eRZWzv7sG1cfNROPfa0nXzsGdjTtnH+EVs5eRo3mivNRfuIQv8E+8OdTdu/DaAHzO9cuWTbl9+xHdwo716/agebN+xw65YdbW/Z6GAf28SF4InlEbMcMev08lQOwnOWT2H3NML0Uo+YD8otGHOCdxq6y6k2Q8aoxG+MgH5pvacPv5770//ONr73RzY88ziOgS2hu1+TgvlSqVQqHW99ETA/J4CCQIfvYoBJTR8AkOxc+o3deuXf261f/jvbfY8fkt00OzoAAEw46wXsLHwCABDoA9ZBChzo9pH4LGdd5AjvEc+vfIPyssc+Hd1H6BPw2VkL8g7z8AQMxsohRnk2as8T9JxEH7Fc5slKsI6j0ritIJ4ePyJFeOYAYCoT5BlztZkRTDAPIM/Rd+VQz0VuCPHcXtsC0LlNgLtuAiYEe+QI9WzINnp+4HUAOihIpRAiP7x5NbCep+mK/Fyu3d6jO/qDur3SwVRqUzw+/qjg3o8/cmrD05rlZLqmd+Y7UM9ymvpBHU5Mr8LMMaYpj9dA5jgRfDi05VNnNQJ/7rlv24Xnv2unn/qqrZ4+L3jvA/T7AxhfSyEdu3qgFi5YCvviaxCHoIPUc6XnlM/lSNC+f/uGbX/wtt16+3W79dtX7PY7bwDuP7DR3o4+U8HXC4/UT4Tez4aKnmPvfizMuZ8ZH7oyHngWrTEvmEd3nmthHr+HUb90cmgnvvuinfun/6NtfOs/scHGOWzM2nuqYL5UKpVKx1tfOMwTFpwXRAEKAZGj3S3bv/6+7b7/pla/2frtL23nzV/ZIXL9MaCeI/R45xsQuAnnPf/QrEN7eDCAuFpgH0aIp0V+QJDnSDwhnzCf028E/fDsH224M43YR66FecVhszJ8QgjpJowOgX5cCAhRAjEUgxYTTBVPcF0EWog5LV45jxPm9SVOGnGnd0jXlBrVY9P07BYPMvYpiA+gp0cjB3t47cTb8R9jqn10tTFLKPP84hzdzbef36JV1DUNMvRjUCCTa4+JuTCPsYWfgsdMM+6uQ9ZFecEyJ69tY+Q9YoE6jW3wxLZltceJ99dO2PrFx+zMM1+3s8++YKef/KptoLx+9iLg/gxeW0vYwrfh1vEC4Q7Uh/fEusjfTc02XaztPOaHYjlif7B500ftr75vm++9ZZvvvG6b775h25ffxQ30tp73Hm/ioo9ulF6evSXEZ7mxhVF7Gl/9aSwL5sM0zQbdcGqNl2EIls+v26kf/MTO/mf/k208/xPrLa2jhvtjD3dVwXypVCqVjre+eJgPCV4CEgQTMOTGoyPbv/qebf7m53br1//Bdt5+xQ6uvWfjrWtmBzuAgFj5hiP08AnxfZACR8oJCAL4zMPnyHxrmoqjEfoG5pmLkXmfdhMxOwrPvtyrcz/2Jq/zYC7Mz43p8DpnnDnBnNQISwjtRt0JnYhVR5ifA/poA6+R5YR65jXKzucY7bD5DF71oOvNNmiMOsJ8GBuGb9sigMX2CroHKZendCHOU+yEXNfEe7xD0bcemwYM/ViirAR/8K+LPe9lz+tUGMOrDQyXyX13PWa5xTK9b+ooyzin0WRubpQe1gOgD9c3AOvnNB/+DCD+wvPfs7NPf11TawjwEneALfjIi6XL1b0uPoHUX9Oj+mpfZx6PDvZsB0B/myP1b74sv33lPdu/cdUOb9/wKTgAe10gbhfHybOTh8uelUOQceb5yk/LXMK8wB19ehm/o7h+gnv8zq0+dtFO/0c/s3N/8q9s9ZkXsSFbcb/s4a4qmC+VSqXS8daXBuZbLUAJoYLTbzjfd/vd1+3my39lt3/xb20Xse1vWR90C9YWqHcfkoX5uvWAJEI58yCJdoS+9YJvxgnzjDUNh4YNM5dA34E9dhxgr9F44kmz+k2awIrG9mjFR55eB6hBj92ouVOjw/kIniagRzOBu3u2Yx+5nYCeuTZW10At30Um8OPGzgTugHrFKs/aaKfcTAe84CGdC5RlF+O2HGKfEWa9dtEqEplWkdtFovV+nBnPcnMxDh+XorkWXs9rqHxcG49npjL2I3jHc5cfauXV6AC+Fx9uVVtcicHQVs+etzNPPW8Xv/2H9tA3fmCnHn/GltZPCuL5YVbuP6+ZXhOfsXSNdHTYF4+VZwFY5xz70f6e7W9et1tvvWrXXv5bu/bK39v2+2/b0c5t/M4d+Ui9n5k8T7SHC5lHzd4YcxS/zRHaW2NdC/N9tJ+DeTQYrgxt42tfsdM//RM789N/biuPfk3H+ztUMF8qlUql460vJcxTAhCoeTPnNIBDQMbe1Xdt593f6EOy22++bLuXXrXRzcvWnxwJzAkGNIf3gHiCuMow1RHM3XwUPdoAzDuYpwXMc2165gjw3Wg98+wsYL4bjVccO8PxE+QXYd5PiKfJB8QkR8KmQJ2U6bEgnVNnEuaZ08i8w7raoQ92M4N3LyvmbhgDmLS/KEcSP9oAbR3oSbju1QgxTBtGZ8rhkaejOp6N+2gQYqPw3SPEjemamMqoux6M3amdmmYVvcwTPDQGLPKw45RUz0s5y8exs9y1YR1APWP2FDHxlNiqOl4+POR8eKRUR48n2/orq7Z6/iE7/fTX7dxz37KzTz9vJx99RqvVLK2fwFOP10KKnfO18LlJJxMvu9xvJHAsXMlof/OGRuv5YdlN/G7dfus1jdgzxylv/N3LM9BZc3M8COJpzOOBdRy55xVibjZHfmaEeAd6evx+4briV8iWNpbs9A//wM6+9M/s5Pf+iQ3PPIpW6vTDVDBfKpVKpeOtLy3Mp0RVhEXAQQIx6IrL8e1ceddu85tkX/4bgP0rdnTrsk12N7VOvebQAxB8hJ5AD2igsYw+cl69AF11KCfAC9rdNFKvHOEdXmDv+W6lG7aVZxnHJ4j3WFCP/fmHYv34+S9PTR5wznMShNJr/nrkBO+wI+QS7jMfQIpHecG9Xy4vq5j7Amah7PVd4DE6Isy7Zy46Zj3b8THKXkRZ3UbZH9hKXsq2UtbHY+T9OFwZ+X4ibh6UZhzeY897zmOdsw4/ynEq7qMfxGyX1o7Mo8rb4LrRBPPaBdvA8Pwp5uuQz/Hyqi2fPmcbDz1uZ579ul38xg/t/Fe/YycuPo7XCldRd3HfmoPO18MXLl4HnfjsdwpFitPaOKf+xhu/suuv/oPdwg3zzgfvaA370e62vqRKF4obxDnxivCs6CnmWJa1cdhsRJ71KBPm+WVRp9cB8v/Uzv3xP7f1Z783++ZXHt+9VTBfKpVKpeOtLz3MdwpwE0REmat17O7Y/s3Ltv3Oq3b7lb+xzV//re1/8Kbm02s5S9CDr3gDT6jHdh3YIydQhxfQK44yAR2Wa9SrHDCvlW+WBg72kZ+bdoMOBPcZE0bYKct4u1Z5Dq7hAUiETPc8N+QJ7PpAK8v+YVaSpQM3Y3puH57d6cE9Q58QMdtXtz888F+Qr7z3SR+xN5zFMGZmDwpmeSlzTGe2qe1yEftPp8y1eea0GT0P18MwPOQp4KEdcZehzDnzbZ7x4lKTjO+YC898F6M94F3HgudP68RvnLSTjz8LgP+BXfzmj/Xh1pVTZ2xpZV0gz+159X8HjH6BwhHyIBXxDKmegH58sG9H+zv6cOzN139p1175W62Es8eR+r1dXFdOyRprG1wNAHxcKVwfGSo0Ko8Yr/zOHOQJ8E0ZF3+A36e1R87bhf/Lv7Tzf/x/s5WLT6KCtdSHXr+C+VKpVCodb90/ME+18EFG8rc+Lq93sHXTdj9423be/rVtvfkr23nzFTu48qaNtm5o+s0Qbf2Lp8AIhHvCBuPIzWDe8ypnDsZ5O92XTwnmc7oNYkE9LOEe2znM03zb6FTg4wftsKhTmiAnjwdCJyG9g3nGgFGBPCEbeRgfEnIFtJn3LiPPOPYHr3o8zLwC/DjpdtNr4L1Pr8/9MI5AsW/PMHNUtmWIOHwqt5HLWI8Q2yvvOT8Gj+VZ30B5HpfnFkA+Ygd5P3edGn2epvbhI+8agW9y89NpZjmfE3/BTj7xnJ195hsajT/z5HN24pGnbPnkabwm8TynuLN4jX7pxWNNNcfML6Pil1Dt4HeLK99svv0b/8Ds+2/ZPvJcKYfTanS1sB237Ebr4WkUP/DKVz8/6OrTa2j4fcL16o/HtnLmlJ38xrftwp/8N3b6D/7UhifOoAW3/Z3Xr2C+VCqVSsdb9xfMtyLIOSgkILN8tLtpO++/abde/ve2+erf2u6l12x064pNufLN6FB4pnn08FwoAwwuaCeDdbBP7gaYKCacMx+QLriP0fkcmc+pNwJ6ekJ8jNJrmg3a6O6BMA8o9Lds4A4Pn5Aoz+OHj/nwHczTCKbyfr5qHhvNtm1iOIrlDua5n6hMzwbqUzugsQ8vu3eb20590bspo3YMIpbLRBOzGeKuinGESqpeTu26sic85mFGfRxyQPwM5uegXnkHdZ1qmJd5TWYwLwRlfcZ4DeQHXHvLK7Z84rStnXvYTj/1Nbvwje/bhRe+r3Xjh6hzAOb22FLxfSocfz4rOg8P5Q63b9vmpTft5uu/sBuv/Rxg/6rt37yK37ltm+zu6qaa2+tKwPfxBBHmeTUT4Fl2z18Lwn0fv4M9W3/qWbvwn/ypnf3H/9TWn/kmfo/4ra94Ztqbo7urYL5UKpVKx1v3L8zPJPAL6YOcgHZ+Ic7+tfds681f2o1f/KVt/+Yf7BDl3uGeRuaHBHNCvUbpYQnqIA0HetbDC+K9LMBXGxin3MTIfM6n18h8QL1y2IZ3C2xDmBfYO+q44bA54us+zMkyQJ4+c4lYKKeP8/Zt+cCCO0pF3Tx4obtO8ujPN9Q1Uy7omHm/cYh69cRieGW8TiX6rknGTS5j9sWw206uy6sZLdrPcrEdr0HkaYsQr8OHtdNqBOzw+sMG2wgtPeYNDieKMO6mIxHeWcU+UO4NhvrW1pOPPwOA/4E9pOk0z9nK6XP6YGuuEy/dzxB/L/HiUTy3ia+Ac7S/Zwe3r2suPefW3wTY334LYM+RetTZGFcO2/kUG/x+4IrylZ+j8oz5oVdNr0FhaX3dzr74j+yx//Jf2Ylv/tAGKxvcoX4+ggrmS6VSqXS89aDBvMAq3hHHh/t2cPOK7Vx6w7bfegVg/7LtvvtrOwLUT3e3ARwjwYRYG96NYA9PSBfgM8cY3SbMKw8jwBPSFQPgBfSw+NCsT71h52xHuFcnfnA4SI1hEjYBniRITeWgZ5kwGiCvcijPVB6N3fNHDxG71Jf2keWspCcYuyf5zn3odcHjQf+6bSPjdSywbYbMK+p8FrNdtsk8W2h7xvK+jeIW4DOOQyWw5xryWWbfno8cgV2eZb/mqPa6eA6YV8xtUacne7hsq2cv2onHnrHTTz0HgP+aRuRPP/6srZw6h+eW48sQtuE/PMPNc/sAiReKWjg3fikZV7nZvfa+bb33lr5hlnC/e+USbqIv2+HNazbavm3TgwMtb8kr3a0tjy41Mj8c4qbovJ154bt27id/ZOf+8J/YygWuYMMnC+6jXc+C+VKpVCodbz0IMN8qAZTg3erw9nXbBNDfePmvbfO1v7ODD960MXLGkXpQs69yk98iCwN15Dr1OVrPLjuQT4hXW8SEeQE8chyhB8RzdN40Ug9Dww7m49h81JwQyYKX4/DxxCAmWQpQvT23Y1VK7SSH3Ai7Nl1fIV0b35FMZVKuU3BXPwN7OuaEuBErCHeXcpdinHk+8MdzOq/My3Offiiq92Zz8RzIRyxop6mNQzwPdQbv9IT5AHhd6wR3NfVcjMbjCbL+8ooNN07ZypmLdvrZF+ziN39oF7/+op146HEbrqx1EM+/Zuhp/N3TQB4c4aLxOut3i+fOa0zHNesPdm2HX+72zm9s883XbBs30HsojzZv+Wj9iGvW+zfMDqb8XRnYyolTduKpr9pD//hP7Mz3fmLL5x7C5eQKQOg1fkc+ggrmS6VSqXS89aDBfCsBJUT4mExGNt7btaPdLdu/8q5tvv5zffnUzlu/svGtq2ZH+8ZvkxXAE9QF9zDCecI8wV31DvBq18YxpUbl7sOxYaxDG27snEIwRyCA97dwHa7K9CwjJnHGW7zax7ZeXhC3CS+XZckB2JNuuj4kYJVn8+Tda8ddbhYr4IP3HXX0bdmbNPsMl314yuszn56Uzd0L7tkKOS6eIpDPdqyPNm7Ic258k+P1IswjNZ8jvNMyhyekNxwK4jmF5vzzL9r5r3/PTj72tK2dPm9LyA+WfF68X3moeR6OpXi9I9RVQFlfQoXfsdH+jh3ubNnh1k2N0B/cum5HW7fw+7eDO60j/E4t2fKJM7b28OO28fiztvbIEzY8eRq/NwB5/XJ8rOtaMF8qlUql460HGeYlEpvTcyd+m+zu1Uux8s0rtvPOr23v0ut2dP09s4PdGKmPkXnAOgfYOf2mg3nBu7i8gXrPJcBr1RvFgHfBvLdxoId10BIm0OThBtyrEGAfbRl259Kck/JUBuG5bVcHOUjPzMFZhIx27hWLcGHIuvNYdV2Zzv1ieZZGwJ/WK48H7CPSyivWIXD/jBfqA+YT1hXDp7Et68bM81oxB48i6und1I5elxTPDSB99dxDAPdn7RRAnlNpzjz9NTv1+FdsBRCvJ5XihqmF19PxVFyPvCyL1wTXy+F+2462t/QZlsnBHp43/G7h7ni4fsKWcaO0fPosfjdiNF762Ne2YL5UKpVKx1sPPMynABeEQo7SCzzGY5z7WB/k23zzV3bzV3+l6TdHV9+18fatbvqNQJ4fkAVsaOpNC/JpAeqME9od+gmLAfJpAfN+HNwg374D1hPgYT5iz3ZhlDzLXiSwdkoeYl8R46wz0Pk7KbPMGi8L3r2B5wPwtVnkoqBNVWYc6TY/l1MzPvAnfOR4GF7Odm2d1/thRH2U+cVYeXiCdOZiW3qfUsPz9+uZED/BdeO10vXCE6nVaTZO2+r5h+3sc9/UOvHnv/ptWwPYD5dX8fwN8FSwB15NXu/mOpfulJ4nv16UXt+42sop7fHsMvJ3IH6BcrtPdo0L5kulUql0vHVsYJ4iNDSQQZiYjvjFU1tap37vytu2+fo/6Mundt582UabN6zPaQE53SbYQ/PrIyagez68yg7u6VvrqxG2E9Rz6g0PzN/CBZo4vm5kPvM85gQdeXaQcSh4yG8AQsh5Oh4FVjPLcjdHHu2USzpWWRtyc6/zgA+zOv7ImPDcLIw+o03WeR4eu57lPC9YJ6QH1DOPe6+A+AbmmyUnu1VpaIj99ssh3vPoC+Xe0pItnzpnp5/+uk+nAcCfePRJW9V0mtM2WBqylY69k4oLudKCcJHxs6hZarESV7m7rln3ia5xwXypVCqVjreOFcx3IjwK7fDuOXv71BfkfPCmbQLkt3/7K9t993Xbv/ymHd24rDn1/EZZgT024ecgHeJh6CNjATvrBO7YQwI9fI7gC+AZ+7B/BzUJ8z4HJBW5PM7F2APxkCNR5lwdQhFmScA0nb/nSMs5Mt/VZ12XY5HlzKvG43QRdzmFvj1T8+2QC2DPehnL+Ofz4x3aE9w1fQa5hPscldeHXdG9Rt+ZoxfIexv6KZ6s4eq6ptNsPPJUfOHT1+0MgJ7Ta5Y3YinEOEhug2elub6lT6S4lrqud5GP3v/e17hgvlQqlUrHW8cT5kOCDQe4BAtOMZmMjuxw87ptvsE16v+tbb76H+zw6iWb7G2B+A+0XraPzE99lB6bgskF8T76HtNxWBa8L4I9diWYZ8zReWysd3E/hllMx3KT7wAz8xF3auMZRiVEK45z1vnTE+Yzxk8Xq/F87E49eJk/Tb3CyLkpPZ8LIOdDB/UB78x3U2lgPDTGnotRdpZxnopliHEtfDoNb7nyxgjXdnnFlk6cto2Hn9BI/MPf/rGd/co3bfXUOV8jHqDvx3/nzV3pvlDBfKlUKpWOt441zHcCzJHnPHI/Hmmd7P2bV2z38tu29dtf2dZrf6cPzY4A+v3Jka9+A/ibgT3ejGNUXiP3NDFlgntCPdtFrh2d54OMR4BcwiXLapA+8p0ybnOzc3EBnOX4CJMjTDN2Y0o+yl5k3ORDme9yqo8yQVyV+GHc1CW8c9qL2kU+4b0dkU9wV1OAvEbhUfalJwPe0wjx7IeHgri/sqpvaz3zzAt27vnv2ln4jYuP2erpC1oSsVsnPjV3PUv3kQrmS6VSqXS8VTDfiNSY6uBuquX2dt5/E0D/S9t645e2e+l1O7jyjo0A+na0B6D3EXoNuAPQBfGAe/KiQF6w7yP2CfX0Oaee36Tjo/Moc7+d8WcWy0tNTmryc2LZz0mPTs4RR5mB8nQeu+cPHqgm58Won/NsIzcXs85vGDIOQA9In8tF7FNqwtQGsM48PEHe58c3II8cR+Z7gyUtL7l23qfTcHWas89+Q1NqTjz8pA2WV/IE3Ke661q6D1UwXyqVSqXjrYL5uyhgT5Aq0CNBjmx8cGAHt6/ZJqD+5i//0jZf/Ts7vMblLLetNzrwOfWEdoI9R+oD4gXzAnx0x/oA+tmHZbELtXPTPuUZuk94RwuPveC+UxMzbJhVIc+HwJwJnadKfq4MQcaC6sj7NvyJeqW8DYfBfTtvrZBknW1Qr83YZ7T1NrOcQDzjLI8D6AXskUNAmB/hxHxOvNfhlsmmg6FG4vnB1pNPfMUuvvB92anHn7PlEyc1nYZrmGMvcYXwqGtYegBUMF8qlUql462C+XuJ1BkhFe+y49GRjbZu2z4gfueDt3z6zev/YLtvv2LjrRs2yG+TBagPB31BPb+AimwuiBfAozvBPYGecYA8AFMwrzL36TkHez+ADu4FpEpBTS4f8UBw7sSYMO2lrsxAQE7BOXAzyAR/mlyU9UPKjryctnWf9WqCB4d5xpGXZ66ZVkPLUXjFDvA5Ap8j88yj2ia4iEPA+vrDT9rZZ1+w8899x049+VVbv/CorZ4+Z8sbJ3EdcSG541ZxLUsPhArmS6VSqXS8VTD/ESQYpOGtNkCQH5Qd7+/Yznu/tVuAeQL93qXf2NGN9210+xqXxok16snms1H6nILjI/OeI9jnqDzL3CjLnLsjHxDvMA+D3Hnsro0XhMOfMS0LEYmwvcyUyl7hOfhZLuo77/A+awdPcM8yiDs9AT1BnvVzH3INI8AL3lXv8I6UT6uBqYyT7i2v6kOtq+cethOPPaNVac49903452397EO4nrigIe5fa9ro7qj0AKpgvlQqlUrHWwXzH1OEU8Jhajy20cGeHXL6zRu/tJu/+Hd2+9d/rdVv7HDfet069T5K3+9NGqgnvOMNPGC+XbqyBfk0vtM7zGO/hNqAeq/I0AM+gn3nFYctEFcQsYw/C3mG9KRrxXzwnNusLC9Qb0bdA9y7XCw5ybqcF8/6MVepYY5xtOVUmjEuTAI9P+A6xUXrr6zb2sXHAO/ftoe+9SM7//x3bOPCYzZYWcV1HOL6oh36aG96Sg+0CuZLpVKpdLxVMP9J5PDawSLo1JezvGV7V9+xnffesO3fcq36X9reu6/ZeJvTb4CnaO5fPsUVcGbz6gXvzMf0moT5mZ+ZuF3e990BvRzzKnX1KvNYKfko8BRI0m2s4gzAVco8vFJRl3k5WoB8wrrn+PryfAK+ryEfAB/bjhHkSDxH4Qn1I7bFOYw5P35p2VbPXLCTj3/FTj/zdX3h06nHngXEP2JrZ84L5GcnXjpmKpgvlUql0vFWwfwnFCnUA7GuQzVHmMc22tu2nUtv2Oarf2u3X/t727v0uo1uXbHxzm2zowMbAtIJ8t30G247IOgzj15amO9G6/0mgO/2KnMb1HsCP7A5gO/i8KJrBV0xz6GLvagz8pzHLDioe85TnuPOpqDvFtyZZplgr1H28N5mNhKv+fFoq+k1NMI8jlej9hyFXz9pS6fO2ur5R+wUQP7sV79t55/7FkD+aVvaOIVT0wWQuN/uxqZ0nFQwXyqVSqXjrYL5T0EEWFFuCOXJ6FBQv3/9A31I9tav/so2AfaH1y9ZD0DPNeo55QasDs/pNw7y86PzMI7Yh3eIZ97jOZhnTjuH1Ggh1uGRsmehqDtiB3NXArm31cN8jjEpnD8EeMB3B++qj5hQ3nnmCOos0zvIE+g5+s7pNZpSM1gSyA9OnLKTTz5n55//vl14/nt26onnbO3seRsur1l/aVngjs0L4EsF86VSqVQ63iqY/7REgo1I/IwHAirA/eD2ddv74G3bfufXAPuXbefNl+3g8ps23bkFjJ3YELQukO+MH5BFHwB0gTxzov4252XCOoFWZf/xh4RcxbA4tuYwdXzuIycKpwufdSh3uSwHvMs35Q7cI8d4PHafI/GCeRzUaIzroxhtcDK99RO29tCTduqpr9mpJ79mpwHzJx99ytYvPGLLJ8/gGgx5RDPxYArmj7sK5kulUql0vFUw/+lL4BvSmzOAcwqiPdy6Zdvvvma3fv0fbPv1v7e999/QyjfTvW3rjQ81Qu8r4ATMY2P/oCziAHiBvbzHHNJnOwd6lrVDZ1zfufvZIXXyw8RD1jEkhIfvcoR0Frs6z81gPtoI2r2twz1H4BPkfRqN4J6j8VPexuC6LC1bf+O0LZ0+D5B/wk4/+w079/z3YmWaizZcyS96cifp5EolqWC+VCqVSsdbBfOfpRx+I0Q8AdQf2nhvx3avXLLbAPpbv/i3tv2bX9jRzcvW03KWUxsC0DmPXuvT94G8eIefX+kmAZ8VzraqIwkwxx9tj7IeIB5HhCk/Nh6Yiih7IDjXQ8SE9sXcmKPwLcwHtAe4q6yRd5YB7gL4no1QOSLU8y5lZc1WLz5uZ776PbvwrR/amWdesI3zj9jSxkkbLK3gnLjMjw5J51Mq3UUF86VSqVQ63iqY/6zlIKw36QZIR/u7dnDjiu1c+o3tvP1r23rrFdt75xUtaTnd37YeaJij9Bqpz9F5bE5LkKf3qTfMZ3kG8eklxR6mcFj+wANMB8vR+TZ2oGfAHEwwz7yXNeKONg70PeQ4Kg9w1+i8Qz2XmrTlNVs6+5BtPPqMnXjyq3bysa/AnkX5SVs9e8GGAHyBO/ero3IVzJfuoYL5UqlUKh1vFcx/fiIMz71ZA1Cnk7Ed3LwimL/1q7+2zTd+bgcfvGXjzes2Pdq3wXSkaTdpCe0+Oo/eOpifQT53wnbiXz7Ihy1KcB7YrJgeIE1IV5gw38ZePwfz44B5xshpLrzmw8ME8as2PHnOVi4+ZqeeesHOPv9drU5z4uEnHeB1J8L+0YEfuM6hVPodKpgvlUql0vFWwfwXoxbsJ+OxjQ/3bLyzaTsA+duv/Z3dfvmvbfftX2tOvVa/0ZQbB3aHeliufIOONC0n6tlx5vUgzz01PgV2FsRHLJiW99g9LAAeoco+Px6FGHXPEXlOqRmjntNpCPPTpRXrnzxjJ5543s5+44d2/oXv24lHn7blk6dtuLphg6Vl7nkG7nKLB1kq3VMF86VSqVQ63iqY/4JEIqYSYkOj/R3bu3rJdt7l9JtXbeetV2z3nVft6Mb7NkUdx7oHnGKDzTSlPKCdppF5xnOegffNkPE0yk7w7nU4sgbg+Y+eEB+GH+SmHcz7lBqOxDvAa4SeI/FLa7Z0/hHbePJrduqZF+zkU8/bySe+ApB/0pbWuUZ8HAQ3TmWuVProKpgvlUql0vFWwfwXL42GQwJcxCxp+s2tK7b1Bteo/2v4X9jBlbdtvHXD7HDfepp+498q66vf+LSaBHkfvWcZD+qcZSbQd6S0I8bwOgRZA/OyFuh9aUnmuuUmYVqdxrg6Td+my6vWP3HOVi48Zqf5JU/f/LFWp1k797D1h/04R9wA4B+O2A+2VPrkKpgvlUql0vFWwfyXRIBkB2uHeULvdDyy0d6OHe1u297lt2zz9Z/brVf+WuvUj25c5jC+vnRKI/WEeYI8ITmn4SjPztkfekWfYmeY9kEw1z7d5uA9jVUAdy09icaCeUI9TF/0NJ7aEaF+uGSDjbN24pkX7Nw3f2TnvvF9O/HIs7Z86owtrZ8AyC+pb2f32Cl3rnKp9IlVMF8qlUql462C+S+ZSNDUwog1od6n37xu22/9WvPp997/rR1y+s3OpvUmo9k0G9jclBts74DPQN1J3BOLCe5Uxt38eJpgHq8VjsAjwSUpRzmdZnnVls48ZOuPPWsn+GVPz37DTj39dTvx+LNaYrLbHTrVaPziQZRKv58K5kulUql0vFUw/yVWC8AEbM5Yhz/YvGHbb75it17+G9t6/R9s79IbvvrN4T4I+wBAwC+f4kg9t3WI9xH7GJlHLHgPckiA91ZM4Ecj8fQO8VpqEmWNznM6zdKq9TbO2MqFR+0Up9N8+w/s3PMv2tq5h6y/NMS+B9hGvfnxF6aUPhsVzJdKpVLpeKtg/v5QC8aTydjGu9t2tH3bDq5/YNvvvGZbv/m5bf/2Vxqtn+zctv50jLZczpJTbThXPbZ3XJd4o5AirMcuuphFTqPRt7piS86L5+o0S6cv2MbTL9iZr3/fTj/3Ldt45AlbOX1eK9T0Bkvqo4MSv3solT4rFcyXSqVS6XirYP4+UZL2AhxPRkd2cPOq7bz3hq9+A7Df++BtO7r+vr5Vdry7oyk4GqHvbgj46DEfZxBPc5CfRJkfcCXAD06e1eo0aw8/aRtPfMVOPv112PNaZnJpbWPWQasC+dJnr4L5UqlUKh1vFczfhwI0d9NvWIxlZfitsvs3r9j2W6/pw7Lbb/zS9rkCzs4tmxzsmx0dmY1hInSa9yOAR19E8akNbDoYWG8wNBssx5z4C7b++FfszPPfszNf+46dfPKrGoXvD5Y0nYafpOW2tTpN6QtQwXypVCqVjrcK5u9HAZ1FzwHzgHKBPfz46MBGnIKzedMOb13Th2Z33/utbO/yu3Z444qNdm4L7ieAe86NF0EA3nvDZeutruubWlcvPGJrjzxh648+beuPPGXrDz1uK2cu2tKJ01qdxgj8NRJf+uJVMF8qlUql462C+ftfgnkGsweJa9Ufbt2y/WvvAeQv2f7V9+3g5hWBPoF/fLBn0zHn1vfNOJVmdc0GG6ds6fRZWz37MAD+UVsDxK+ee9iG6xveLtTtkyqIL31xKpgvlUql0vFWwfyDJE6ZmY2Wc9qLypMJ/FjTcSbjI4D8jh3tbNvkYBdVY61jORgS5jdsCdDeX1lGylek6fHDs7HOpffNvwIQ6gs7Sl8KFcyXSqVS6XirYP5BFKB7YQaMMAE/wnEA/HR0ZNMxIX8COOeSlT5PvjeE70ba204KM0pfSj1QMD/721epVCqVSqVjLIK7w7ePpfs/itl+f2CD5VUbrq1r/vtwbcMGq6u+Pjy3m/oIPwfiNRhfKpU+FxXMl0qlUqlUmkkj7jSuM9+MrAelc1S+NWK/1G3n5rcApVLps1bBfKlUKpVKpd8tAjp/CtpLpS+VCuZLpVKpVCp9RCW8t1Yqlb5I1W9hqVQqlT62ptPpi3C0UqlUuq+E/7/+ot/vvx7FUqlUKpVKpVKpVCqVSqVSqVQqlUqlUqlUKpVKpVKpVCqVSqVSqVQqlUqlUqlUKpVKpVKpVCqVSqVSqVQqlUqlUqlUKpVKpVLp/pTZ/x+0tpar/BReaAAAAABJRU5ErkJggg=="/>
          <p:cNvSpPr>
            <a:spLocks noChangeAspect="1" noChangeArrowheads="1"/>
          </p:cNvSpPr>
          <p:nvPr/>
        </p:nvSpPr>
        <p:spPr bwMode="auto">
          <a:xfrm>
            <a:off x="365125" y="8651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data:image/png;base64,%20iVBORw0KGgoAAAANSUhEUgAAAvMAAAC+CAYAAAC4XIBMAAAAAXNSR0IArs4c6QAAAARnQU1BAACxjwv8YQUAAAAJcEhZcwAADsMAAA7DAcdvqGQAAJdJSURBVHhe7f3ns6RXkuYHeoirUwtoWahCoTRKdRdniixwuq27d7i0IY0czg5pNBvS+EfwW8984r/Bf2Bthe0H0tZotDVrs5kWMy1KAAWgUFAJIHXm1SLEPs/j7m+ciMxEASiozOtPXg/34+e85xURN+P3nnvihJVKpVKpVCqVSqVSqVQqlUqlUqlUKpVKpVKpVCqVSqVSqVQqlUqlUqlUKpVKpVKpVCqVSqVSqVQqlUqlUqlUKpVKpVKpVCqVSqVSqVQqlUqlUqlUKpVKpVKpVCqVSqVSqVQqlUqlUqlUKpVKpVKpVCqVSqVSqVQqlUqlUqlUKpVKpVKpVPr8NJ1OlyJ8INQPXyqVSqVSqVQqPXACvK/C/ngymfwvsH+L+F9GValUKpVKpVKpVPoyKeD9Jdi/Brz/n7A9xK3+VTQtlUqlUqlUKpVKX6QA578L3hdVMF8qlUqlUqlUKn0RAox/XHhfVMF8qVQqlUqlUqn0eQjw/fvC+6IK5kulUqlUKpVKpc9CgO0hgP0n8P/zpwTvi3qgYL4XvlQqlUqlUqlU+twFuB7CftTr9Tj6/jOkfor4hNd+Jvof0P//GvF9r4L5UqlUKpVKpdLnpi8A3hdVMF8qlUqlUqlUKn0UfQngfVEF86VSqVQqlUql0r3EOe9fInhfVMF8qVQqlUqlUqmUArS/CHsJIeH9JcDyGVV8OVUwXyqVSqVSqVQ6vrrP4H1RBfOlUqlUKpVKpeOj+xzeF1UwXyqVSqVSqVR6cPWAwfuiCuZLpVKpVCqVSg+OAO4vBLz/KexBg/dFFcyXSqVSqVQqle5fNfCeI++PqOJ4qGC+VCqVSqVSqXT/6JjD+6IK5kulUqlUKpVKX14VvH+oCuZLpVKpVCqVSl8eFbx/LBXMl0qlUqlUKpW+OAHcn4HLb1glvLNc+mgqmC+VSqVSqVQqfX4qeP9UVTBfKpVKpVKpVPrsVPD+mapgvlQqlUqlUqn06ang/XNVwXypVCqVSqVS6ZML0P4I7I8R/hHsHvA+Dd+q0O1TUMF8qVQqlUqlUumjK+C9XW3mBVV8qO4G81Th2++pgvlSqVQqlUql0r310eC9hfV7Idm9gJ76sG0K8T5EBfOlUqlUKpVKpZk+Hrx/BPyajvEwCcN204Vte/S0PhxM8Ufot0QVzJdKpVKpVCodZ300eF/UIswT0gHtUwI7fQC8/GhWlkHcXBBPP8ADIR6ecZpyCfgF+fdQwXypVCqVSqXScRLA/QxcrjbzZx8N3ikRuIeKCfD0DI9gB2D5PfD6vmLZ5BCVgHkAfm8O1RDHKPx0DuaHMPplt/4ymD/i3lK0y34K/aCC+VKpVCqVSqUHWQvwzpH3F1XxiUWIB6AT2se78AR42JQQD5sEyBPwA+RdAHGNxtMPAPF9wBvhfBHkM54BvRlAnjDfgj3bzMH9sVTBfKlUKpVKpdKDpE8P3mPUnYjF6TOaRuMj8DbeQXEbfhPwTgPUI99TfQJ8TKnh9oD4qVAtYR0GEO9xdF5xAnzGs/JU0M6YAL+CzVatB1Os0XrW5U3BscPBgvlSqVQqlUql+1mf7sh7A/BSTKWZHoLPt8DpN81ok9vWm+w4xGtajU+nwTH4NjkfXv0Q2BO2Pe4FtHN03gE+QD7yXQzrtXCvdss27bu3HsF+TYAvuGfb44WEBfOlUqlUKpVK95MAzCdg/MBqfknT7zlt5h6aHNp0DGAHxGsEfnzLejCboDzZtqmm03AqDefDcxS+vRGAEeinjPsO7R3M9wLmHeSn4QXuyudIe47Ke10H9Nkupt1ME+T7HKlfxp5jxF7bPvAqmC+VSqVSqVT6Mivg/acINfIO+xEA7lMm1QBxTafhVJlDs9EWwutmR9cA7zcE9D1Np9lHwyMcFwHep9Low60iMT6kUfQO8IoJ6dMoB7B7fcQJ7An6Ae9zdWjro/WMl7wN59VrpH4F1evwMOW4LfumPZAqmC+VSqVSqVT6MulzhXfhU4L8GMC+DYC/CVa/Yr2RA7zPid+GHaAl58MHxGtKTa5RQzgPn1I1y6xLD6jWaH3ECfKKmQ9oT9+PWB+AJdx7Pkfwp4B5xX3W+0g9IX4qz+k3a6jnyD3KDybQF8yXSqVSqVQqfZH6fOD9HiJwc6SdU2lGt3w+/Iij8bDxbTA7V6mZTafhBu1tgMD8bgQmYIcE8aEEem0TcQfxDdAL1Fl2cHdzmPe69ByZ99F54xz6XPEmwZ7Tbgj0hHlOxdE0HOS53YOjgvlSqVQqlUqlz1NfHLz7SLoDPMGcH2rdtykh/vAyAP4D6+nDrZwTzw+2HuBYCfETbKWNYHx05OrAK+m+C7JmAc1UbOtgcyP3CfP0YYw1Ok9AJ8QT3gPmFactY+9sgxgwr8s5N0oPmB9soDvCPaBeNwS5n/taBfOlUqlUKpVKn6UA7iBJ+wmMK878KfznN/IuwF5ApMkILA9gP7wiiO+NrvmoPKfUTHdxvIB8QHxPwI/txegB6m1Xye6pXMnmdykBXoK/o0zApg/gVnkR5LMcAC8/M06/8TnzBHuHeo7MT+UJ9Jx+w2k4aHd/A33BfKlUKpVKpdKnqQV45+j7TwBczH2BAmSPczrNTZsecirNVVlPI/H84qcDtDtCS0D8NEfj76Wok8NDeqmpSzqbqw915MYgC/QEePgO5MMI8DmHvoV5LVOZIM+Yo/ELMC+gB+RrCg6n36yja8I8npZ22/tPBfOlUqlUKpVKv4++fPDeULRG1yf4Acgf3jA7uGRTWI/z4vWh1r0YiR+prS8xSUusQl/J4L0m7vJ8aOPwbbnbLsrhZuTWIlzEd8B8lhPkE+bTGiCPqTW9mDuvaTYCeIC9AB/1rNMoPZ4mgn23+g2BPvZ3f6hgvlQqlUqlUunj6Es78r6IQlqdJqbTHHwQI/E3kcsPth7iXHI6TUB/K31ZVMRzQB7Wlrs4/NyUm/BdLo8z61ORz2k3nU+gZ5EQn1BPiG+hPmGeI/CAeY3GO7znGvSE+Nm0G7b3ummuU9+tfsO6Furb4/5SqWC+VCqVSqVS6cP05YT3VgnFQCEBOD/Yuu3gfngNRpAH0GuZyZhOw5H4mE4jWwR5SvCtIBx9Y1mea9fmGk917ag2ThHcI5RYILgzn2AdcTc6fxeo16h7gjosYV6xQ73DfFjcBOgGoJt6E0CvftBn7vvLp4L5UqlUKpVKpVYA9iGMH1JNeP8p4hNe+2VSA8QCZY7E7wPcuTrNJZvuX0J8zXoB8d10mkmMxGtefEJ8Anf34GpBnXEL58px+8yxHHn227VvbxTUoPFUxncDZpQF88wH0CfczwF9WDt/XrDOOME9QB5A7x+EXUU30S6Anu1n8+3XUM/pN/zALIE+biyk9F+4CuZLpVKpVCodb90/8N6KAJzoA1ge7wHgr5rtv2fTo8vW47e2jmbTaWzCb3XlvHiC9QRbO4T35uA8pGLk2vo5OIdlXdemidXW96GV6ZWn0kNdjmJMSPfSLGCOcVgH9nQJ8X0AOD1BfoAiYwJ5WAf2s1H5KeKeRutXFXuebYfIez8z8Ge7XP2GbQn2XxoVzJdKpVKpVDpeuj/hfVEEZI7E7zq0H16zKefFH75vdnTDelonnmvEH+F8OQo/9rnxDWALnO4J2W0eJkcfIK9c2kKu26YF+czBdWoKGXJuvgfhobvCvPueQP7OUXoH8oR5xIL5gHpAusP8qtkgYF1z5r2ug/n4UipfAYej+BylxzYy5mASj+cLU8F8qVQqlUqlB1sPDLwTdcS6eOBo+2gbAA94338b9q71+MFWTrOZ+HQaX2JyNIN4mmA5gRkSaDc+6zoAJ6QzRCybgTuupZeVi/a5nXIMo9zVZw4SlEccrlO2oUR4eGggfuYZArw1Gk+oD7BvgXwQq9gI5plnTHiHDQjmCfNumoJDUEdfPvqPbeLmQB+UHXBZS7x8CPfRDg86lC9ABfOlUqlUKpUePAE0X4T9McI/gt2H8E4RaBfwhqPtXCd+/z0A/KWYTsMvfNoCPx+gPpaYJMAvfsB1DqxDHTTDt7HKvo1G8WPbaddftL9b/20/iLtvj1Xac3dIuXZl+4jgnNnx0HkGrefoPHw/YZ5GACeIO4z3APSE+WkH8xyBb6C+s1WbEvAB6T3Be/YxQNmB3kf5eROwJrC3/gby2FZQ/7mrYL5UKpVKpdL9r+nlX7w4Pf/VlwBaP0PppV6vfyaqHgCBaAnqXKHm8KaWmZzuv4P4A+uNdxzwORKvOfEJ8LFmvGKCMYE7URk+Q4kF5iKZ7eEF71nXQXubi3zmlIfLevi5efmK6bsH9226VbQHsMoL9zKmF7jjJkBxGnMB4QR6mcO8Az5gPOC+A3qNuDvMu2eO69Wj3RzMN8Y2gnncJw4A9NyW+c93nfqC+VKpVCqVSvefDv4//9OLgwvfean3yIs/651//qXe2rkzNgCYCQfvZyRocDbBV1/4dNVs721A/NvWO7oOsCfEc4UawrtbjzA/GSMXq9QkRHegHergOnPhu/YJ8dlH+A7as5zm5Rm0c3vmEUa5a5vKuvSt1C6fw4U65gnsCiOGCfY7I8wH0Pfjw7ECegI4jSAP302/IbQTzDlaH0AvP5ty4x+qHQbcc9TeAd9H6jmav4HiScScfsMbAUL956KC+VKpVCqVSl9+TX/x/3hx2p+8NO0Nf2bD1Zd6qyfP2MZF661dMFsBRBGs7msltCbOAJBHXKGG68S/D4h/HxB/xbh2/JRwr1H4kfW4zGQzGt9NrREos88wdd/4tA6wM04QZ39h0bbX5rq2EbfW9cUQbbKcdcrzPJlTQW42nZ/5mHKTH4iNy+KOjzA5j+dgvk8fQJ9TbwTx6WmEe4I845xyA+MNYTcyP4N63QBoRD6n6vD1xtF6wjzruB1Xu9mAx+txEFAfR/wZqmC+VCqVSqXSl0/Tg4MXp4PeSwh/Bgh8CcDi02Y0GkpAC8ijGArq7mfF+RCOOaWGK9QcXIVxvfh3Y4UafuHTEVomUCfMRznz9ALiMCn7z1wYYkdpH1mfwfl8Xxp1zzrtJ7bt2odln4pZZKzA62WqCedltneYn1Uqyqc1nt/Zs4yIBeRVxQfF9IR2X+kmY4d6AnxrCfYEcsK4+x6BXgBPmE+gZ87B3Uf6ERshPqbfoJ8pywR6gHxvcHoG9AJ/HSTsU1fBfKlUKpVKpS9egLkXYA7vZn8MQLmgirtJwEeLt37R3H2oBFcdP2KC+WQXNzLvme2+YbZ3yXqjm8hxrXjOiSe4x3SabjQelkCvaxLWQXHmIobxX/eBVtZlm+wvzEfiPe9wHuUG5tNU38bUQowH/2Gc6cjZRBUe0xp1RcJ6hO1zLoDXaPws7gHePSbEe9nBnsalK/s2nQN6mCB+yWGeS1aqzHnwuSb9DOjVXjAPr9H6nHqDNmg/BdRr2s3SWbQl1KNtwfzv1GdyhUqlUqlUKn36AtAFvGupSI68P/Kx3soJfmp+v739E02bYxapjsHqm/pgqx28bz2tF3/djLnJPk4VsI42gut2Wk23Wg06ESwzlzFD+iwLmz3Otm09+lH/kfcR92iTvoF4B/JsyzrPyxHMFTClB5SZYtt572l4dKWyp1wRtylKSM9LGJdR0C6LOGFeI/Jex1hAr3yA/YAwT7AnkA8A4IR6jq4T5ukB8Jpyk3PpOYc+59kTzgPmtb0DvebQG0f34ftr6PMUmp1GfALbcSlLjtJ/qiqYL5VKpVKp9NkLwNaOvAe830uL+Nbqfn+757nFOUyPwON7gPYtXy9+j+vFv2M9fXMrV6ghLHNUnNA+wlYsJ8A31l0veAFxlOWzzG99jTjKs5geNwsT9uX5KeO2HbfmvmIEvYP0hdjLbK4Hd9rGc9k2qqXZ9r2IPe+5LC4871F0jteD4gT3GdAj18XMt57mQJ+m+fACeRqhnuAeMM/R+g7mA+gJ7xqRJ8wjp/IM+KdcvnLIOfRnwf2EegI99vHpqWC+VCqVSqXSpy9A2ceA9wddSaeNOFWGy0zuv2vTvTetd3hZUK9pNt3oO7/wyafUEKR92gvyLYiraz4AkOkzr3TGMyD3XI7Ce3k2Cp/mbTwf27D3jAH6HXTDO+RH3PUZ9QB5hQn04VmvNpTK9FmXSXdRukOCd+CfWJ6AzrKgHgEBfkCI97K8jCPyEQ8GMB+tT5gX3GvEPr75tYP6HKEPaKchzzLhnKvcdJBPsNda9px6w2+b9Xn0NgTQL51BfAptsI9PB10L5kulUqlUKv3+Apg9A/szhAXvnRJBE1FQ5rezHt6CXbbp4fvW2//A7Oiq+VKTORrvID+L6cME5rSkXPowxA7IjFWJn2irbel9VRoBeJS7vsPUh0bmI0Y7eeXdZ9kh3fPMeXummFPg3Uab3KXyDBSziAe18zop4qlWvllQpATqjPnAH4F85BPaYQ7wPirf5QHyCfOC/PQB8wJ8Tr1JoBesz2LOrXewH2J/Tb3mzTex8uvYjkB/2ufRE+g52v/742vBfKlUKpVKpY8vwNczcC/BJ7yzXJqTaDQcp9TsAuJv2HT/ktneW4ivWG9CiD8E8Do8E957tvABV8FtxjDKqbfzhGEu5uiA3NTJ2n4amNe0mmzjo/+MHax9m+yP3vOzMr0gvoP0zOMn2mXctnHI95hFPWjXbIcylXl5ZaQuFPUByOEF8EGBHcwHxM/DO+uiLJAPr3YO9jOojxF6jt5zlF5z4AnyAfNZFqjHCD1jrWiTAB8muF9FnuvRA+gHZ6y3dMHBnkDPY/7kKpgvlUqlUqn0uwXQKnj/KHI6DUCjAcrHB1pmktNpNCeeH24dc0rNIZoCoif8cGvCO8oi2/jAaw5Xq45lOCEtc2H3imV3bt/dKOR0mdhH3lAol54grnJ43QCgOGb7qA9Q5wPbdOCubd3P+kEz7cbjrp55batupK59lFNZFLjL54O7FuS7Ufph5AjsjAnyyjnAO/DPvCXkxyh9b5ij9QD7ISG9hXlOsVkCqEdMeG+BHuVpwLw+BDvYQB+nAfQXwf7n0YYj9J9YBfOlUqlUKpXuFECq4P33EUFUI/H80qfLgPn3bLoPf3QL+R1fH56gD7LlB1xnME+aDd/FhFo3B1k+znKzmO2bfOZoAeqZ81H4GbgrVpuE7vAEfqRVVj1iPMzDfNSnsRz5+TL79VyelkN+xArww/YqMslAP/7Q0F7gu/+oAPhm3J8KxFnQUvMB833BOWwpoF2W0A5LmGdOZcYxj14wn7GDvJa2TICfg/nF0fkVwDzn3PNLpbhkJcH+BED+HIxAz+UrkWtP7qOrYL5UKpVKpZLAqeD9E6uhTEI5R9zHezY9uGKm0XjY0XUA/AHqQKoAecJ0T0tLMm5H4elJr4zp2bd7h1saXeajHeL8YqecLuN1sAD5BHgBOuvps28dF0tswzrfnwM7U9G+AfIW5lVmG92TzG/nZRxi01Z9MKft5LpYdXB6YKwCdBfSy5RgntAOr5ggTlOZUA6Pcp+QniPzgHoCvubTw/odzIepj/iQ7JDQz5jGefQO93PTb+g7c7B3qF/BMXCKDYA9vohKI/TDkzZdvmC95Ucc6HkT8PFxtmC+VCqVSqXjKADVI7BcbebPCt4/rpIwF3S0CXh/z6a7b1vv8H2UbwJwfUpNwnS7Qo2XRbqKg3DxEyQLS/j1POsZMvb57/T857lZP+q/BXnFaNnmuA0hu8t7LB951juIu81Dem7PLqMuRu1RUtxBPOv5w21ZGbv3/bVezh/SKJCetmPYUJ9CAjsDmOA9YwE9QT3iBtb7hHpCOkFfOcB91GnePNtoG8I8fcI86xzmCfaz5Sw5Dcdhnivb+Go4MTqvKTYAek6p0eo2KA824M+YLV+EPeQj9QL6j6WC+VKpVCqVjoMASi28c+T9BVWUfn/xw62jbX24lV/6ZPswfvHTmOvFH8JyZRoCNEfhZ2Un2qBaxiBXh9qgWMFrlGXeZlaGdVScgA4TYGe8APYqoz3Lgm7EAvDIwwTjasOYu4h6dYE8t2pG4dUmt2Mb9cdU9pFlNz00ZbWLdOt5aHJZbtSCn+BdHtAN9m5j1ikmqDdQT5jvJ8wvMTeDeR+Vj1jwjjYJ8sPwAn5UaKQ+TDBPT4BnTM+VbwjxtNkIfW/gK9xMh2cB8w9bb+VRlE+iDtt/dKwtmC+VSqVS6UEU4Kjg/TMTyJJwKZo9iNH49226+1sA/Xv65lZOqZkBdAJ8O6Umt2c9y+pQ/0SugF/P0UVOdWwfZeVm5YR3fclUB+bICdoJ4sxFXuXog6A9jjJj9RWxjN3MtlFZ9fCA9onq2nbus92sD5bjNPxBZc8p0ynbKXbnmisA/hr6U5jg3sbyMAG6+5xu08E7Y86lzzpaB/NtjDaac0/wd5gX0A85Gu+j9XNfPLU4Oi+QX2mAfgMxl6y8YL3VJwT1NtzgQeYZ/S4VzJdKpVKp9CAI0FTw/pkpCTJRA2XC+eEtm+69o29u7R1e8Q+3TvZhR3g+COoO8HMfbs1YfbIfJ9xEWc57FyirDcX4bhb9aTuH9BbYWceYuQ7cVYf+s40gm/nIaUoMu/e8wB+Hy/ouL+jnbtkGabYbeazj1nZwXV+wyPl5RQ5G0SnGQ+aoe8V3UwuAgvuAeQG8vAfkYzC5g3lAu6baJLAvMZej89GOMdtELIAfoo22C5hnWSP0YQHzPgUnoT7WpQ+Y95F6jtKvI+YI/WmbLj1kvbVnzFYfUZuPqIL5UqlUKpXuRwGMLsD+GGHB++cpfrEToZ2r1HA0fv89xFesN95GHZeaJMH6CDy9g7yImE9a1MMklkmqBFkn1nmY95xvFznCedOXgzuL2EdAur5Blu3YFz3zAnL3DvMox2h8mk+1YWfsOtrx8BmzPbtsps/kdlqYR20yn9uzHDE8H9xHHiGlOApyWQF1YZNrxbQDu4pSxi3Md2007cbhXDAvSEeOsUbnA9jZTlDv7ebLBHrE3Qj9wEf1A+R96k3Mp+9G6FnmPHrAPEBeMA+wZ7mdbiOYX3vKjN8U+9HmzxfMl0qlUql0PwiQhHf3udVmXlRF6TPSAlGKakcA+Rs23XnLbOc31uP8+Mle1M0AnnPou9F4bjwXE2gZs6iO52N4X5WGZadhgbSsLTMmjIdXHrFAHftjnrEM7enbqTRdHrGmyqC9DjPr3WYj7Cx7PX220ch81qNp20ZlPXjMB89FmSl3nlOgYqe75VKZTgBMiKcUw9zxn+c6I8QT6Anp3ag7TDDv5QR+wr6gX0APGya8wxL+Nfc+5tIT7rmUpcpcspIj9SzH3PkYofd4LUbr19H/KZuuPAaYf8Z660+g7gRPhUce/q4qmC+VSqVS6csoQNAngPeWeupt8ROLZKnLF9eQX/rEL3rae1sr1djh1VilZg9NScBunBfvI+W57CRiQjJpWETMHz6E6flSMnyYYrZvctGv4J0t4gahhfkZvCPXeeyREC+Qp2c7wnZjHG3vQB/dafQ9DP36rsNnHY8h4L9r0/kwHWf0GTlmZ7GKasdLHdWdmnChMBPT+UrvXvFNgmEPjeRB8TOgdzjX0pSEdDrCvKbMONQL8AP2F1fD0QdnOTrP0XxuEyPzDvXICeRhS7wTIMzzi6cI8f6BWI7O25Aj9Jxqw/XnfYR+OjhrvdWnzU5+w2zlInbKD8O2Z3mHCuZLpVKpVPoyCNDzKY28f+gbf+mjKEmTU2pGm/r2VkE8Yf7gGvIcjUed5sSLcOeto1f6MEgIvEiyymX7yHfbei5vEByM2Rdj+AB2rydIwwe0q07gzTL8KNoyFtBnzK7pF8ppPCTF2S5iVKA4y+tQ2S+8b6LA84hZjKDLZZ4PeMnKR45qQtcdiTtFKG/FYmt8SKgnx6s9oR6BT7khnLt5jDrm2Zb/AuZnEB9tAfMO+DCQv0b0ueoNYJ7TbbQ2/ZDGaTczoO8t+Rx6wjyn3Vj/BCD+CbMT3zZbfwrtUdZB3lMF86VSqVQqfREC2HwK8E664dsfPSxhRynSx+JbY0tD9bY5U3PhFALSOf/98KZNt98ExL/l8+K5/KRG30m8I+sJ6EW/bj6sPcvFc+IQG/sQyXLknhnPa548AVztmPI2NIK6to9YeYJ45rhdgjnjdhRe8A1PkA9Yz3nx3Qh7+rQFmMePn5aOMeuijDruMmOawD9jSLGHsxhB24ZS+Ltekrn9opjktrl9NJqNyM+qgNhdWZ4j7oo9302r6WAeljAvQ8wc4Z31HMEn0AfMa8qN5tH7CL2m5ADiE+x9hH7JpsMYnV8C0BPmEWvqTX8DuYdsuv516534WnwYlqPz91TBfKlUKpVKn4cAPCem09FP8a5NeOeXNN0D3hNXPsbbmgAvwDLJRkQCo//Qvj7B/h4oLZw/R9sPbgLg37Hp7jvW47e4jrhe/B4MgB/f2qp28FOuIQ/a9S9vAjDTs0+RKj17BrxG7HkRMHyUnY5l3s77UjnihH19uJVltiewA9LTO8Azzjq0pzUwz7LmuWddwnkby8O0P+12Frdt/JB1zF2MfHdaHs5OO3yETeDi/eeHqt22FZOL2yKXKUF4xBTjzqKCkK6Rejz4r00D8wR7tglLiM+pOAOCvOAeAM+ctvGypttwtB4g349Reo7Qa8oNgX6JUO8fitVUG47QD8/YdPVp6536rtnJryKPunurYL5UKpVKpc9C08u/ODFdWfmpDbjaTO8lvHv/qDdY5rs4ilzdAqZP09E0IRdb5VvZ3eiEavJjwPt4H7YL2ITl1A9RTPYLUCAc6ItsGtMxsJ4dHfO3z6RMAvYI11Bz4y/5h1wP3rfeeAdtCO4O7w7zvHFycFaOdEughwmy+RyoW/owKctsT08XZbWJ7WEdxIcXnDMfK9UoJsgnxAPGE+onyrOtt5kceX0H7E2dd8/yvJ9oXx7PDhs5eZY9RijvbaI+y3CUinfJSV0A8aWYL8cmPwf5kb/n9k2ZI/PyyLddME7jg+LwnG7jv47uO5hvRvAJ/R3QJ7jT51SbHKnPEXrm2GbZgd5hfkk2JcwPfWRe69AT3HsnfJnKM983O4N7/qVTPNJ7qWC+VCqVSqVPQ4J32/npdHz7ZzY5eAkE9SMAAd61UUlw1uRbvHH3OAq3jjdyLkcH69MzxzoCdr6dpW/oJesmI5se3DbbfV/gaUcA0AmhE6AnKon9Eea17N0GgOEkoOAkQAOe5SXuG2Cfn/5b3N+xeFuNcyUg46ZouvOO2fZvzPYvWY9z5fnFT5xyQ5CfHFlPazDOPuQqyw+6qq9YiYbRHNV6rot5E5AxDOjc5R2Io29ZlFkn418D2Bb5MWPUCcpZpiGmce13lLkajY/MM6bHrtkWprJ2Q3jPfB6Kt2HsNqvT4fIf27EMzdp5QZ6hu65MqQkDvlSbfPeS4+uxbd++FCPfVbcds11bXKhqPcU4f6UU0/AgYA9497nvLDdAT5CPEfwZ1APWO4gPz1F6Ar1gn+UYnZcF0APmNUKvaTcxMo//I6aDU9Y7/QOzcz82W33Yf591cjyCORXMl0qlUqn0SQS4OTHdufJT27/2Mzu4/pId3fxRb7I5tMkuKg/QgmANJzogpMOMb9gwfdgtYZ5L060hduvJ80/uHKHjKHq8vfF9nDR1tG3T7Q+st/turKwS00AM+9Qk4WZ/HIHXvmgO9FPOyRXMA+oF9/z2Sea4okazvwdWC0DE0fj9qzbdfdt6vDHi+vHjTVxqXE8CfI7EC6JJwv4NrgJsjUsn4cI6gm191kdZxhy3JfS6eQ4/pG1CO7YjlHseFR3MoywI5wh85APSCfcTfdAVfRLmBfSsS5BnGaZuZ7HAnccRu5rFzLNtE8P8OFFGKJiPfFfPlLy3yVwr3PbMPQ2d7vHyu0sXc8kM5zZv6jPf1nP6k/s0/EMgyxxhHhDP4XhweQf1gnnGBHrAvqba5Og8IH5AoI8RedqAdcsO9AJ5jdLDLznQ8/+F6ZC/p/m7fwI/3wbM/4HZyWf995MX8s7fz4L5UqlUKpU+igAvJ2A/BQH9zI72X7L9Gz+y3Q+Gvf0PAIQ3QTUcyeXoeIA8IU5wzeE8WgI2YT6Nb9x4E9doPWEbb+A5ch6g7+04go63uUP0v33JprdeA8y/jf1exW74oUzuc6QmQSCw3Ce21fQaAgNuHDTyh365SsbSWRzOGfjTAffICf7ZniP76ONBfXsl/XJ60h5uhnbe0rSanv7CsY9KfoNrjMZ3H3KNUXA8r7nsJIEWQRgdfEeuGS/4JGZCeORmI/Esxn5YT4v2LcQL0OWRZxwj7zTBvHJRbiGepl0hT4AXxMeu21jHRI/D0IPHM+ODfgTzbR0lF4Vo6sogX6d8WHx5/Y7yHX2Fl8PD4uZ3k9rgwLItfRcDludgnjFNv04O8By199VvIgcTrAvm3QYakWeOvpl6w9F5gLzDPGPCfAL9igO95sjj93/j69Y7+yOzM980W8bvKC8mD2ZeBfOlUqlUKt1NABa8q9pPYC8BqPih1Z/0mDsAPO9ctun229bbvwyaIcgTqHexDb8BFPDXA/1QLQn4QtWwhHqOmg9RzdFwvJH38AbO0bfhBoCbEM+RewL+KR9Bt6FNtz6w3s3XsP83wO+4ieB+AZ5+0xBU0+0z9tsZ9gmo72n0nUZo8BuIKSF+QJgH2C+fw6EQ8Dliz+Mg1KOv7m2W+8n4flIcty4THo428RxyWs1v8Ty+D7Dnh1z3UUN450g8PYBeI/EEe0AxoV4dwASr6alYlSbzEuuDhKOt6gnmzHP0XTnEzGkf6ZEHiN8R0zpA99H5GczDI54cMYYR0OHVRmXutgF5lrV/Pxzm/TA9h115Xbbxaj3M5ZT0OsXMKePKWK8a1uXLCaYchdcY2+mlFuq2i1zbp/oJ31V0iQ+Xuotmze78kPAg38YIFNMS5mOEnjA/QOwj8WHNyPwM8PuzD8rCBPOyIQy//wR6/tVuiTfc8Pw/YPUZs9M/sN6FH5qtPeTHzAOaV8F8qVQqlUoU4KSBdy0X+RO8SSIX76BjzlPftN7We2ZbgEBOcRndwHbbqN1DK8CfjRCDgLgN35X83T+sjfsAGpGArAeb6kOpy6jy0fqcW6+57lprGuXDPbPdq2Z7H9iUfxE4uG690RaOwYG+xz67mwZaHAMD7R/7s7iRANATGjRHl9NwePOg0XoC/Wk3jtjLE/bZhtu3ujtdfPnUHCdXn9m/jhuid2Fv4znFDZlA/gCXkDdjaWgHwgX6wmN7xPxWVyAsOmE5PTtty0p0cY6sd3WCc+bcBMXcRwvurBOIoyyihu8AHseQo+45Ck8LgO+m2QjeUdY24dUVPA8lvfbHXUd9k5uVI8eziHKejkz/mjycxACXPct6BuIhX5ZSekoVoTYf6vqGcn9SV4GgbXQP5b1vNm4PpbNI3gHz8PlB2Ryh1+g8AT6gfpAj8SwL5PErxJH4RZhfga3OptvkuvNT/vVs+VGzUy9a75H/2GzjMT+YO1UwXyqVSqXjLUAK4f3PEQa8t4p3fILO/qZNN9+x3u3fAqj5Acnr2JYj4/t4B+KShSAfGN/w52igA2vGUY4PnU7bekE2DMDcC7AX1OecekB3zwD6OBbO854e3LLewQ1fRvEIx6GlEzmSjOPQSH3uK/ZLyXO/CfXYVzdSj33l3PrBCZsS7DlKv3rBbOUc7BRgn1N/eExoT4LR9Ym+v7SK55DiCkC8Xpt4DgHydnAFwLqFS4bnEDdEPqUmrqGm1sSa8ioT5tlXoKu6pQ/LWBUeE4C93qnYy4Btld0EyQR2grzAne0QB6R7HjmWO3hHGUDvq9Qwz/qEe3iBeeQE8W7RvZdbD9M2EXtdxnzIGO1gVJZ1/FFW3t0swMuDYb4E/eUIEM44PM03iToq8inV4yG7zsDzXsjjkNq40RzIR9zuSh4PmYtfGz9u+A7mo64DefxKdDAvH3PlOVIvm43Ma/58wvzKEAaYpxHmc9788CGz09+13qN/ZHbyGeztriqYL5VKpdLx1mQy+XO8Gf7rKM5EKuA7NcHqYMemt96xyY1XrQcI7I1u4E1nG1AAgOb86h4AUO/s3BAP3E5ljt5FhXJpBPjwHdjTpxG0w2uayzKa8EtlCPUJ9oBqgojmfXM5xSu4r7iGw7kNaOUNBnfb9Elxn17hpmPgXwW4vwB6QgT2pQ/i8oOxy6dsynn1Mn7V/HmA/VkzQge3U19UElKWvwziMfF44PkB1l1co9uv4zl81/+qMsFzqJsgXK/JIa4Dm+MacMoTAR51PcH+Abpw2KU4IaQDdfadFVnGtg7pUdeA+5wXXbtPY3ttJ2jHjQQhm0COsua/E9hlM5jnPVzXJtqnF7DzVNQ1YnTNOh22do+2GUf93W1Wx/ZUV+dFyeM2w9cYfnRtIxOxnApe9novR9afk1SzL+43pTASXbqpl3KDcOp2sQ3EfLtLPtf6NeE/ev46IT8H88gJ6Dlqr1/dhHn4BuiHAnnEAPlBjMzLr+KmmrayjBx+97hUJX7HpwPcRJ/6tvWe+KfWO/UV39mdKpgvlUql0vHW3WGe7/J8G0d0tG/TG2/a5DpAfutN6x1dA8Rzag1Hcw/x/kqQB+jonZ2GB9ksJrBwFF7gIiNcZxxlWdY1sX+DDbafjdZraoygntCJPEltBOA8BNgfAuYPOWJ/K0bsHUS9L/aNfmUU90EjlLdQz5F37ItL5XGqzxKgnlNtAPTTZY7SA+ZXOP3mJMCDI/mED/bxZZI/h/Ickd+5bIbnz3bewdOG55CfN9Da/IT4oU3761oO0Pow3sjwCeXKRONbuHm77M+72uO5Vvd4lOHaI+OAzho3lQnSTswybyNqhotcQHwH89yGFjBPaNea8QT1HIkXwCOHcjcfngAf5gBPQ3edx+502FGXhxKx6plTI/po0xiaKk9PdXVelBK+w+nl1b3MVJiV3UeOYjlCCXXZd7uPLOgYPZQ44s5yl+PBhRiq70zJz+qp3Hd7DIzT+JDn4aPzUccyXv6CeeYI9oT58Pnh2GFMvRloVN6BPmHegX4JnlNt+HtOmMfv2alvWe/J/6v1T38dOf7+8pi5104F86VSqVQ63vpQmB8f2mTrmo0/+LlNr78CoLtq/QD5ngHktYLMBJwMqPB3+TBuPivzzT7rGSvPRhnLAuApQTXhO2IEOXLP+fU+5x1GoCdM9wHaBPwp6kaHDvR7V32kfh9Qz9H7nD7SKfarnVCIp9wP+tBfAxzq9aE8LZnn+5ou+wdyOQXHVs8DQOD5pTb8sKxWwfHj/WKVkIZzwnPIv1xMb//GbBs3Y7jR4Yi8TfEcTvlXlWVcNtyk8Cv0h+dx6Kf8A4gUV7MZb+J5f896B1zt5n083TsAw4Z8BZQRM2rq7gR55ATsmYORjAnoyLmhDcvdlBqY5sMT4BnPAF4fdMU2XDGzHY13gKf57lWOQ0xIj0Poyh631rRr8lrdhmfKsoLwFF9OYXJ8CO+WFW6qxwOdFEFXhvh7E7v0iogXQb7Ldw/0Hsznmv6z46ZfSsdFMYeYxc5Y5jHDC9zDNHeeHm001YaGhGCeMUfmNUIPiMeviYM84hX4hPm1ITx+55YB9Pidm/Zxw3zqm9Z76r+w/tlvsmP0Hgc1U8F8qVQqlY637jnNBppsX7Ojy6/Y5MrLGtHtTzbxhr2LNxzOkeca5BO8YePNVe/qSOlNnrGX5wEfppE1hl720XpCetOGG2as9qzPNhkzT6gneMcoOmFeK9Ssw6PMIVKO1u/fNNu97NNwDgn2/IsCjrnrhxbCNr5gH+sAF7CpkweMQL8Kvo8bCI7UA+Kn+pDsGYA9V8Hh9BuAPqcJqG/2lboDQj4jNfshoXLloVsA+a238ZTh5kZTaxzIpwPenDxmk+XHEeOGhDcw3FwPClxjgP/omvX3f239gzdRvo2u0Tf3w2spQ380bteRceRYBlAzlzCvdvQCcF+O0iGeZVgL8zkKL5An1Hsb+QB3AvtsVD53n2Df7R6GsurCoszD8nq37htgm5wb8jhzxbo4EIN8auH10sLrNV/GaWqjmA9NTi6CVBRnC0jO709HEYnM85ii0l1uilghc6xLzRW6Xc4pDtXrMg4/g/kA+cwj6GAedQP8mnJ0PkfoOXd+uAyv0XkCfB/35QD6dcRry9Zf4eg8p9Xhd4kw//R/af1z38Z1xetTJ8e9dCqYL5VKpdLx1l1hnsAyGdnRldft8K2/NLv5hvWPbgrk+32C/Ahv4GO8ufoHXjUvnj/+zj57V/dKzxPMo94hnz/uM9+ZYBpe26SxrilnG1lAvb6UiiPkAHoagR+AZ0cA+MMtAP0NN31odgenwRV4UB83DVOYPhyY/ebUG47UB9T3OKWGI/Ucief0G4E9oGOZU2/OOdhr9J6wjzbclsc6pzuA5NMXh6txrlN+YPn2Gzj/q7gWm9g1rgW/xRWgNF1+AiD/WAPyRMSgXB0jxeOECeg/ANC/br393yBmX96OgMt45pOCPecw7zkfffcyYVs5AXtYALxG4WWoh7EsmKdnVwR3An3Ce4K7ctq19q1Y+yWgR+y7nW/T1bvNj+YvmM5ZF0eXJp9JvWT08iTIepmv/e7llPX8l2XWKZhJXSuFB+4IjXN3vl88RKIrRpmFjJuUv64j07XtGsw021NIx+fmsR+tzim8ft0R0HtMD1jXdaDHr06M0Avq9WFYGGB+yCk3/BDsesK8fxi2v8ppNg7zg2f/K+uf/65+//ygsYOZHiiYx/82pVKpVCp9PP35n//5S3gzfEmFAAegjE32Nm105VUbXfoHs633AXO7SPPDkoB5LVvIuQ1BQU5FnfVIRWkse+dzbTwP39ndFHVz28W+sk4ThSPPaT+EVc715rGyPABMrwC4Oced68drWg5H7rl5bCuwRBlexxR5h844T3pOO8FNjr5QiUtx4lr0xgfYDfY1hvHbaUe8SeAUFh4LdxLiddW1TRBJ/1kIx36Am5dbbwLkYQdXcHycI8/pRkfGdfwF8avP2mSAa4Jj4fFO9WVfPOY8boKhLgwMNzb9DWRwPdFPj/3x3PV84PrpmtGzHNcvy7q+vJ7IK84cLOC9A3mCO6B9eug5ATzL4TkarxH49HxaCPB8muQzp11on747bxO7lunztYzhFdPPtcUVQTlOQWWdB+qa04Rmz6Xfdzqsz8VsEl45FhlrIz1K6o7yCoW6+aVXJXeqojsWGXilcpnv1NRTTTgvVKipl3L3UrtJHo8e5/qK4+wi+OxQFo3jTwZZx+vBuwDeBOma4Lrxbkifk1k5b/2zL1hv7WHkeGNMZe/S/+vf/Jt/83cR3/eaO7NSqVQqlT6KZiPzeFflmyveTSejAzu68oYdvfmXdvTO32ju+aA/wvvrEYxz5H2evA+S803YPbf1N2S+Obcj8uyX79o0NsObMiB72l9Ce8ScCyvjuzjFAwmvd3yQk2I4jpRrtJz9Mub2OgBW6qdrQ/DkaF73gVlYLm95AOjeuWJT3qjA9w74DbYAWvYT895xJujHTbck7HMwgPNRehvyLwH8Gnr+NWANeY7Y8wOzpzQ676vgcHlLfmgWNxNa2jKBJMXz40H/vkI/0dX0EDcVt9+z6Y1f49zexXlt4iaE06Nwo4NzGK8+bZOVZ3HcOC6eL8kVGzvKUekREcBIrow5rIybuv7hu9bf+7n19znl5jDasIFPlxEUyhhHGfkW5juQ58g7vWIv5wg8Ab5dP15TbAKyHbDpCetenh+Vd+N0mcxx98wxQNOmLbZnXdfG+1Xfkc82fDnA+VOGgv7hZaEvUZLnJY2ReRrb8KVD4++Ib+adeDES9NE3xH25srHnunQEasdj8+JsO/gMqdlz5OU75RVsNndY0b47RHgZ49aQZD7+G9DIPK/BgDFaaKoNR+bRIEfoubrNgNNtVuDXBjbg6DxH5teX4PF7uowb7zPfsOFX/oX1H/qB5tH7AXGPnWqaTalUKpWOt+4K8wDd/Tf/2g5e/wubfPAr6x3dxhvzBIw7lhfIE1zwppww342s4R2cpjLf2LkTvqNzegqnnSxtWG9p3aaMOQdd893VGYwdQSISEhSHQGkc5Y410OU5PQb1NO5AO8L2oifuG7HPd4gyADq/YZbf+qqlF9HmCCC6B6jfu2E9Lm+5e1NfjKV59SA9vxnx43KYp/EmBTnRiUP9VFDP5Sy5jwB6flg2VsDpcfrNKsCe8+s1p57HwfPGsX1qb99BXaBdgvzkOkCe68kf3UQSID/dxa7QZnjWRmvPa5685iCTVGPb7lHXP0oRdzCIh954B9frZevv/gpgz7Xq+ZzgPNCXIF1tuQ2fQ5Q5vB15AreDPFeqoY8cYV0AD4DOkXjl2B45gjpBX5CNbllmPsvYpZe1yw7KWV7MKWZurtz25yPyjKVwlKA1XlZ8PfhLBOCq3wV/ShPm9RKMNm7+XIebKRNwuSsem4t1OCaGeEgvl214DpnrHjoXdXjgTyTzELJN1qfaQ8xYhwkL55ZlBIxx6irLI8EpNroUigPk0y/1bCnnzrdAvwGYX8fvx+q69c5904Zf+5fWv/ijgvlSqVQqle6mu82Zn+zetp1f/X/t4NX/06bXAYQjzpWf4k2YQA+YG+KNW4xL7xBDYFeMd28BvaCXeX67I96UV8+arfvqL74iDGEeAKwPsPIdn41pQRSkjjmYP8SBHZims3B1Gk354TSPAHu9C+JhRlQoh+8MB63RekI3oJ5fDsVvmgS09XYB8VuXbbr5ntkOwJ5z6tU3xXNB3zhGjtwrZn8EfU7jEdQH2HPEXqP02Ifm1XPuPPazDIjnOvUr5/VhWY3eE/x1o4G+unPXiXxM+Xb6gifciI2v/dqmV35uvYMr4HfOkefqQ7s4tjWbrDxlk9Wv2mTpHOpw3XRTlGI/AYb+oH/+XDCP/nEtCMC9ow+svwOY330ZcH8b9ThugrDaBrgHRftIPPIC9yhzlJ3wngAvHzHrBPOMuY37DtaZi9jhW4eH3Uc9485nOx2KA71ysR1j9DemRV7tefw4Wz4berrx4C9Tf+07sPtrXvn4PVCO7RHr5jaeTuXiudUsk8g3gcR9ttJNJE9EcRfOGsLrWkc50xnQ+XMyK/MhjiTTd5X+KBaaP4+IaVGWh+mVjACn7mXGyOHyCOLbOfRLsHbu/GAVtuEwP9jA79Eafo/OA+a//t/Z8OEf+++TjhidzVQwXyqVSqXjrbvB/Hjrmm39h/+n7f/6/zAD3PYmh0Q4vDHDBPN40yHECGDCE/AJLxyx1nKVXDf6pPVPPmK9k09ab/2i/9l8iI35Ti+IHOPNi2TBN+ggB72b4SHpgCgg2A2vpnwA4HPONr8gagzwbuf0s07b81gaI3VlP7mWvKbgrKJbwPcUoH5waNPdm2bbV2Af+AdmcwUcnhOgfaqbBZxrHuMc1BPm0YYr2miUHkCib7XEuWuknivgcPrNaYB9jNbz22b1ZVU83xTPsS1/mKItjnN88x2bXP2VlqLUspKGaySYP8ANxQUbr33dJstP+LGRZvO6+4XFTwCerjHgOuKEdLbxqgPr7b9lw+2/hedUnpxug/og6YT4bmQ+Yo3C0xPeOfJOcKepDjAdgE/A7mCeXcizXx5KQre61r5VlkUb1ql+VqYfYx9j7GOMfR7lzQPboF7PAX/0Mgko1escT1G81hPeHeY9r/Z8TcR2+VSqO8WRoCLk7tq8lyEeZ4RUxjq+xmdFwvpiPc7IPR3rVXL5t/m6urA5xGwcl8PVxPSdMU9rYkG8PAw1GWtUHu00Mg8T0C/3HOY5Or8+wK/KEP9vLOH/DNzsX/iWDV/4723w6B/ivncdnfPA0NFM9QHYUqlUKh1vzX0ANjTZ37L9t//Wjt5/BTGnnQCOR2N5gRqN4AVDQTAhUKON0RaQ3F87b/1Tz1j/9DPW23jYbAVvxHjj1gdH40OqvSlHvwHhBHHG+cFVfrOsjB+25eh7ADo/oMmlMEVMpCjAM//0zuUou1VsWCYYo42ABA8aUYYl1cjQX474cwSekMC/KvALa5bRzzLBm6PqBIgAbZAgPwArIkQfuhGRos9uP7hJoelmBe25jaaicF8Aa5xvj39h4Devch14/QUAbdQP9sNjnweWD5c24/SobRtffd2mt97wL83iXy74fQC8htBkyC+94jKUOC8pjltGR4/nkzdacY4doEeZeY7QT7mmP8t8zka3/cO/8Rrg60PQLuNrAu0Zd6PvDu/6kGv4CS1jjdQDuAXa6E5QH56XEp6j6HMfYIXX6DpjtmM+6rKvEfo+PIDtje1wf2wHsNHRWPU85d6E156X30GdsMm10TW/O2IZ10zniDLrkBfYy7gtXn7aXk+Jv1QRKF54Sr3ICgUuHEorFZtc9xJOp+cn8rNil/C4K0qZa7VQ/OjCsd9z225tTG8zKyHC9Y7I+Rwt/Drhd1DUjzx/H9cv2OCh7wLuY1rY4kV8wD4AWzBfKpVKpY+tu8I858y/83d2dPk1MPWWYCwmEQvKBPIENxICPd+qCXEsA7L7axdseO5r1r/wVetvXBB3azUVQt/4NkB2C0Z4J7Bz1JsWUCsP06o5BHkYoTdBX57wT0DFcZGWOCKeS0RyOTvCPUfdtWMoQZRG14kF1AHqewJr9Ev4BYn1uALO+nmzNX54lX2iP0qgzvn081052Ed/slnf3AY4iUbYllDPc4spQ1PuUyvNcAUctJEILNH7HfByB8x4G1DrZOeaja78yia337YepyLpuwAO0C9vFgY2Wbpg06VHcC4clc9jhef1QRkI7F514QXvzM+MZd3KqAuc09EtGW/kHOjRjp6vE4E84gT5AHjBe1qMxndxwjxBnGAuHzG7Rt8J6w7vkevazLYZoZ/R4dSO9id2AIg/2oUR4g8J8X4JfOQ4gD0NoM753PyQpoCeXl94RIjvNwDvEK/pN4BQjeLj6XAwddNTFk9bFmfKChivZ4qXnh55+azLPEM9PwwYRy4sFU+lx+4iGVqomz+2pl1b0cVxO5vl9M1mcxsijysieJdHiretVI/gzx9BPAL8Dk4J8xvnAfPf87/u8bMp0a7RAwXzeT1KpVKpVPr9JOJYAo8BAAVhIwDW2MbyIxsfID5AvE8DFMGP9g5Qh81WH7XBhResf+4ZvPkuAeJuA+CuAfY4XYVf2rSJHJc1pAE4tawjQTqgXfAOkw/olTEm1LM9AXgLxv6uwa66Z7mHttgvl7Sz9adgXwGQPw3Qv4i6NfQLkuj65c0DiE8GoMdNBJdcnI5u4JyvALyv4zKg7jT6evQbZk/+CP77Nj3zrKbLaKoCR9Z17IR2kKGMJMk8zytuEkY7uAY4Zp0/R7J5Pa5a7/AD6+2/Z73dt8123oD9BjdQb+L+hufEGx4Sp56UsBSJieaaHu7adBvXgPP9D3ADxqlBsCmuL7/Jl4fKZSWngHrFvMFA4GAOS0jn8fOmjSSsNo3hWNxQh3PW6fdP26R3Fq+VVTQntON4E9xH2Aavm+lh81o5mGBTQHsaAH6MPHMaPacRwNENy2M8RZoWozy6jjpZtk+LGwD+cejoYGoHO2Pb2xzZzq1D2719aAfbRzbC65Y3HAnvSwDzJUD6Uoy288uMCPFeJsCz3NQL7N0E8YR5QjxH4LtR+ADO9umiotwMWHfitfSgiSHFUW7bpDGX+XBSVEtdHIEcfRN3dSjM7N7t3dCG/+S9rQcuFVkn88SszIK/vHnjpulWuOma4nmb4vUwxetliv9n+Bri6/Eul+yBVMF8qVQqlT4d9YfWWzkBkF3X6CbnFmvkFH5M+DokfKUB7veO8KaLt6HhGeufesr6G48AbEA6I8DrAeDy8CZiTtfh3HbCOAETANwZwZdGcoNp9Brv8hxRJhRzdFvv+nxjZx45wTj7Yp8Ee476Yx+MOXWH31JLAuA0HH7glnC//BDsAnKnUYc8G6hf9hf71XGwX4I3bg5s03oDgPEqzu8Utjv/hNnFr5ldeN7s3Fc0hajH6TgkOfbVHn+WRwc+Ug6byvOGAf0fBdQfAdwB9bZ/CYf+ltnum4jhORd9H3muSMMbAo2wA7alebyZHmzbZPuKTXZu4tJgP0cEeQD3EUzgTVBHO4EUIElwHsbR89bjuH1Efd4mtNyGbQBZE1uxUf+UjXsn9DRND49w+mhH08g7AT6McZT12tFrKc2BXUYol+G04RPiMyfQZ8zXpsxBniPwhxyB3x7Z/taRTADPmwXeXADiOR48BHwvDfq2TIgnqNNWBm6IOX97iOebYK+53IJ3eIJ8Tq3hVBp5DSLPDE8LTTyfhucnzR8a6Tlp4gybPN1ifh6Q3Wb1qOtiz3s7buPbqZ7WxgtlqstlXg8Rt3V4oMcl7izrvIxbxrmyP2/6Sw6ez+6vMXwtAOgnhHq8VnhjqI20twdfeAmVSqVSqfRJhTdLjspCXPt9sHFB896n0yHACW+wNMI8/IiGmHOQRxqVB8DZuvVOPAaYf8x6wyHgEhC/z1VhtgCyO3jDBiDHaDHesWVTgC6XNdTShi0Ay7LMkWJ4kWLW4U0+RpDlAabevoFwjdhztB7AzPno/PDcKmB+FTC+/LjZEuC+h9wUb5+5D0Iq+tJ8dwEvjpEj6YBtjaBPbuEmBzR27hGbPvots8d/aPbwd8xOP41+z+CdeMmvo44vTP3yZgGm83eo7/GvE5xnjuszPeRfL24ivmK9o/etB6jvEep3XrfpzmsA/N/ipohQz5sV9KFrgWNuND3YAcxfwyVgXw7zE4K8gB7ncYTrzGkwBPMOyFsjnC/aXerUxwiniOecnpDW3wDMn8ZlHGB/gPUO5gnuAPrGdCMoYxymkXW+pgLY56AelwvxEfwRgV05lHFpWVaObTmVZm9sBwD4vU1APPzhDm400T/vf/jBy9ko/LwJ3lfCLw8C5GGo03x5bEffT+OIPGEexikhml5D06j8DNw7bu+CVpyiMqsgrwpZ6SOm7shHRedbw0MH62lNnpJTeebvMP5K0XuTWR+Zj6S8h4od2N1Y7trTK2Zd5hzkfcpUGJ7HCW/qdKOH1x0NTzTbHRfhpVUqlUql0sdTN2ee75c00gjfjAF9o9tX7PCDN2y8C/DEG6pWJ+E7Md6Y9WYec+cJscOzj9nyQ0/ZYH0NiMIPeHIazR6gmCPohwBhTmMhhBJy410+d6p3d4+FN1F2ANHsbG/XWtR5DEfJZ44HiX3pg64AfY7m88O3PHguB8ll7riKDD8022vmw/OmoKMQT3P/QAyUecPgHyjt9VDmyj2cT8+59VytR98wyxF/qL1BYUc8McIe4h6PIY7PPyQ70bXRt7DmdtwHbk60prumFXFU3/+yoWuq64hOtbQQerh9Sd/YO7n1jqbZ+H5nxzDtcYWdMzZdOocY23TPA0w3M4Am5Nz4PPO5ZRvPsY3AnmUev24KIkfiPsTzvYebp4NdQZmm2RDEBPUcoSeowQu8eVMIT3gbw3OeO3fBGF11o+3yHrM+Y/zM2uMGgXPgD3dhgHeOwvMvSLzcnEoz6HN+O8AcQO5z3mc+R9wT3JVf5ug7tuEIvODd49l0mgR3XfY7R+FhdxNfSnrJUvJoCJ+pNu585LqXOh66XOSzzp0HXZ6Sn20ndUG2axKtmE6jmnPr0llH8fzdSZpupCAc2iqU5z8vy/Ba1j8UdFOEe+weno/eqQu29PgPbHD2Kdw4rXhrbjBTfQC2VCqVSsdbHcy3FMI30+GyjXa37ODKuzbaugVAAmUR6PFGrFE1NBPwYbP+8oYNzz9qS2cvAngAehx1zg+pCuSPBPOaj03rCICdqadZzDDLXpAX0LdEIp+FBTmhwHNf3CfIT0bAZQ7inIhcSlIflkWsT9/hhLQ5gZCGAvlB++aIfQAybxK4sg6XpOTSk/zArNaS5wdxcYOg1XXQJ4dxKe5f+2bnaTw25nhsfpyCe+zD98MRfU5DohHq3XwePup0g8LnZaQlKceXXwHUvwug5vUnFfODveiH+wYdTYcntb48wd6vh++zG4VXjh75Bt67mASNOr+p4zaxHan7EDdwu1cA9Nu4PMgR5hPg0wjvyHcfcmXXjAPWaQJ2gr5i99hdGMo01qM/gvuIH2qFcd499zGdOHQT4rkaSkK6YB7QTjh3aE9zoKexjiPtBPcBtp2Nwuvyyeu1kBblOUu1MZ/qBU3xi5OvAj50L1l3Xsd8FLr6yM3l5fnApLts3+Yylrp8m5ypPfw53escM25yHuIxdtE2aetUDs+bIyZ1w8Tn6+xDtvTUj2xw5hk8N/w99S0bFcyXSqVS6XhrbjWbeKPk8nCD1TVw3chGO5t2tHkdfH5b0KY/lRPmZQDP3tAGJ8/Y0pkLNlxbBTxyKgmBczYi7+BIIzzijVrG0Wi+y8PoFUbshXjTn9U5WEd9006WecVwUgRdmfU4Ds6n1+g2QJd1Wg2HK+AAxPv8YhpQmoA2jl3bcdwwpH2RMnmOezCcM0fquazl6mkfpV+7ALDnF0NxNJHiucc1UH8p5tOiXp4QzhsgHgOvY+yL8/lxozQl1I82He7RdkKYv/IaYP59TbnRDQePn8+RbiIAuvzSqCFgHjcvfB4d1tnGAV37Vsxz477p3XIU3uMwTpPCa0R/oQHM60u3uPrRIfKc90xwJ9DTxyi84D0B3g9vBu4o58j8KECeiydpBJ6xtp34aPzuyI52HOZzPjwh3leiwes3Rtbzw6qzkfjFckB7tM9Y02dopEuCJT1+PzRqfBfzF1LaXdQ85f7KDrX5iOm6NIIun8nWq54Pnmp1R3sq4i6FQHEeUtN27kzaAuLFOpZ5GeTvMP6Dx0PrtYqQfJTbehph/hxg/ukfA+afdphXizkVzJdKpVLpeOuOpSn5Lso3TPj+yjrY9oSNtjbt8OZlMOueRkglQgBJa7hkSyfP2vDEhvELpXxOuI8c+7QaGkhMwEFSYAcNMUR+fuQ94ywzFWUkupsA9UXN6u40Kj2kkA/cloZjy5jnzlF6TsHR9BuCON5eBbkcJee5NP0yr22R13Qe3iTwBgH1HLHnaD2XtlwF2K/wW1/5QVnkSbCCdQd27yf7Zcx6GuqwT43Sh011HLy+DvW5pObk1iUbXX0TMH8V9xisw/ZpgnJsa8uAeX5YlTcsSBPYUS9DG5nO0XO6mch6GcE9ciP4EfocHWIXKPMGYuuqTXHzNzlALgGeI/KEcMaCcR6Sxw7xMNR1sB45n0cdnjncHHA6zdE2IH7XR+I5+s8/DWk6jabD+Ag7Y5mAHcYReEE7rAX5Dt6R54g8IZ5lUGVOqemm1mAffHmkOXXqMkoKm5fGnM8Y0svHX+3dSymc1OWbWEUE7j2nsI3deb27iCPR6i6pTosV7Tk2cUrXQ4GKM7GcdRKuHx4T3CkvRx4PjLobJDTsrQ5swL/4PfMHNjgHmNfysDzA7EEqmC+VSqXS8dbd1pnXGybeL/tLKzY4cQalqY32dgBSt8GR+wA6HwklaHE6zvDUKfDvMt6YAZxHe9Yb+ai8yC1HmnPktzMSBcHcy+75Rj1fj4eZb2Nts5CXYVupyd8h5nCCqmJ7HGdCveZTALhz+o0+1Iq3WM2pgNRfHKN34J7nSODmefM69FDPORqcgsOpNxyl5zr4S4g1BQd9E+wFJtyefZJ0o+/OOO2G1w/wLM990HiNuTY9YB423bxq4xsf2Pj2DRwCcnhuRMHog8+f5rUDfCe4QZniRmVi2Df6E5gL0NN8BL41X8EGdWyXRogHzE+OYPyLzf42YP5KA/MO7LPReEI6R98d3Lv58FkOz/tD/0KoaMsPRO5zXvwI9yyA+AMcnyAelxfQ5yPqgHOYj8g7uN/VmrYdxBPYGRPm42n2aTUoEzAZ08sImh5Tij2Uurh5WdBUbHK6dc28pzqfL9cujiBDPnRtGCuY5SiGvq0n9djUU11xIU+15yQtJLrzT8NDxlIXeJ2LqD5rl8bfKs6Xj98uted15xfM9VaXbHDhMVvuYJ6/LxQbdCqYL5VKpdLx1l1hnu+o8SbfHyzZ0rlHwJ+n7HDrlh1s3gBQAR4BCpz321/iyPya5h73CZkEea1WA+ATnILQFo2AqWFXlhNasUMayj0aYo5fyrIuTQcXFu28rukrc9mO7/+L23ZMkOeLbQnihHLG+UFZfRkVR+o515z9B1C3+5LomeN5x7QY/qWCfQ6AK/ywLKffbDxitnoRfQPwebPAPgTo3I7QHf3CNEVGNwqAetTpg7Jso7nyMbce/U92b9v45nUbbeKGCzCtqRe6xt4Pj0lAT1AmzPOGAvthboL+BOh4PgjtgneQ9cy4eg38CJ4AL4gnsAfM0/a2zHBDMd3h/tkmQJ2eI+/0mi6T8SLQw3C4CfMaueeceAD8iKvSEOQJ8ajj9JeE8g7SY8Sd8+IHS4Mm7236tIB2jchzTnyOxhPcCY80vPZ9RN5fHnOWDwpmmi+5cMVnPp8CWuT4zGaeUi7KGUsIupwXFWS9MH+uHJ5Bm8uKkN8e4NgX83c7Gcj/ljBT12zhWnSKNB23FLTz2kauNdXR4q8sKvC5WQfMX3zClr/yYxucfRLbF8yXSqVSqXSH7j4yD8Wb9BReI/TrJ23p1Dm8MfdttLdrR7tcKx0wuTS0pROr+lBhj2uqpwUQitYY5yhwGHMdyHdAf7fRduQRa479XJ5heKrdDuaQwgduzzDqtI0qZ+XYxtV637eMIDFccajnvHqBPfKkVoE9zqfdl86HORjhvrtJQJkHR4jn+vSrnIbDNfDh+S22moaDbTnCz+1Ivnkc6pf95Wg9+2Q97GDPJttbNr4FqN/HjQSb5rEH1Ou6c0lQIMO0twzjF4Mhz+kyBHrUO9jzuWsgX8YpNTAucSmAj+Uu0wDzvc3LNt3lUp6E/4k/xYDyfLoJ7ZoLz9NimcabC9YT4FGnEX1A/HgXAL+D49nHDQe247lzFH0wAKgTxgPQE+gV05ZZjzLnW+eUGpYJh4J3xk0ZfWr0PYyjwnrpJy9mOYmzFS8vXVzmcJ5meTFHHzl2tpiTj5gPd+QWyvRZoZg+HjrIV9bVbedFqc3dCfLe8o70vRT/Z+QGuR0vHcUycZ4+L+dcjAe3eG421mzp4acamE/UZetOBfOlUqlUOt66J8w34lvnYG3Dls8+onn0hK7R4YGNDwCNANOltWUbgkG1cgqhL+hNMJ8kx2FYER094XLBCL/ypAtCfeRUdpjPWEbQkI/8DElks9H6xrp66l5xKvavKTjwogyc5GAVBqjvx3x6XpxuH9wG7fNY1Sf7wDlrNJ9TYgjaiNkfp9pw5RtNwYENT/JCo29O7+EFVefYjv3B8lp214Kxf8C1B9Ae7+3Z6Na2Tfb8S6JQqbb+4VYeBtrrg8kEd6Smy4D5PuK4yVL9PMhrLXmNyKMsiOeoOwGe02wA3Kw73DPbuQWYv2rT/R10wXnyOKoEd0J8Ajx8NyLPerUJ44dmAe+TPfS5B6/VafhcBtx1EO9xO/LuIE9wZ5toy3pBOy9n5FDWokUgyDuMlzuNilj5e0hPM727mTJBH5ZtKb1Coyy30EZPL/YbaT0objzFQ8tctlEYgbwazXJUpDp9yCnOVTJUMXPhlY8LRbdQrYCxYJ4xdo5L3oF8eo3e05DonwDMP/IMYP4PbHD6ia5/b9mpYL5UKpVKx1sfCvPxxppv+r3B0FbOPWwrFx8X3B/xA7F72/wMrMO8pnIQDAmenMIBYksAZX7EnJvnHDRb03YCVxoJJMGeMaHeQV0WOacU9EfXmNfHtkzIZS5M+bDcUDGV0MAc2xLsYSQNQn0CuFbAgQjyGlHnsWTf7b4yDrDXN83C97Ad16zn0pachrP2sNkKv6mWH5jFxeW1yL94aPspfmb99XgtGQO0x7e3bbTDL4zC9Y5zIhBrZD7P8yi+IRbxBGTL+fNanQikrak0AfA+rYbeR98T5AXwilmP/cQUm97WdZvgBo8g3wG8PKHdIb5bpYYe++wgnvC+i/4A8lPOi8dh9vsO5xpZJ6AL5BPaYREv5tsPtM5BfIzCawoNgR5Pb0K8DFdrzjII8Wq2ynLnEWj6GZ+WLNOHUbN8A/Msy7Btm+e/qFOZcfiuHJblVJfrHtLPGilqzo+a/UUrhPquSdNW14Y+bE4xxL/YRkU84JJrVdcuj4b+FxE8P/zHNnzeT520pUefteVnf2TD049ma9icCuZLpVKpdLz1UUfmZaCgHsh9sHYSDHvehqfO22B9HW/M+/qWV02zIXhqCgg8wVzgjnduwJt/cJbGcnhSh7aJ9sp5zDoBvujIy3NG6FCMOqqLo66xbvrOXBu6yHd1TbkzOvqmb10QPJAKc/qNpuAA8tWE1yI/BBzbUDoPXB+N4BPO2S68psygHYeSNVf/tK+Cs3I25u1jP+xGfwHxzyX4dUIOh0LAH+8e2HgbtneIXaGCP3leMAGjyBrbH+1htxypd/DnoXETTnnhdec8ec2VDy8jvAviAfMHuBHR9Jor1rt9FVC/g0PCMbD7BHjCfAI8+m8/3DrZx34A8dNdTqdBv5wTj3Z+WR3AcwUawXpagLxygnfW5yi8+277NEJ7ZwRGN5Tw4z5KslTGuCz+wOvYxV5UJuM2RzU5FaNO68x3eT4vfIyc6lXRtfEcH5oYUeZUCk/lNp2adqmF4tx5301Z314jXbpGXvZkW8U8y60J6sN49bVUJRryRp1ToQanz9jSE18FzP/ABicfiq3u0AMF83c9w1KpVCqVPkyTyeTPATX/OoofoqCDfPcG+R1tb9ru27+wnZ//b3b05t+YbV/Wh2D9zdrnuLN5t7wfQYpgBfDitzvyDZtLAboNUOdl5TlSLe+xbiRIZIyRQyP0TR95xFN57VDlmTGHfczlmrqcd6HlTCKWZRlG5OjKbcwpNwB4TsHh9eE0lqPbsJsg2W3kOFIPSNVFuVcfYZxHz+k7HOkf5LfTEuDR8dGO2T763LtqdnBN+5hyVJ83C7zWgFr+5ePw6rbtvXnddj+4BWAGGeN6a1fcf3qJx4RnaOmETdbO23j1ok2WT9oUNwyT/hC7ZEPCIsHegd5tBOjGzcQR9s3lKHcB89s3BPUEfd27CdwB7Izh3SIGyHMe/fQQCY7AcyoNjttfWzQ85OuFx86/+NDzdaPXAmM06cpZj5yeYxjO059v1OU5hznARzmUKRcPJB7x4CV4BjIcuzKeu9N4veDVwD1OW3VKRc7b4rckEp7jb4yLe/E2M1M+YzyEmynb6GF2nFJXmMvOqbsO0en8dfFLxlymu0uZPg2JjPE0zMV4mjqA50q2eHqVw1MII8wD4vtTG64ObfmZp2z9R/+pnfhH/60NH3kBrdjLHfofsL//NeL7Xnc9w1KpVCqVPkwfHeYb4U1YyyQCPo42r9juK39hO//wv9vh239nPQBev8cxRgAm3pkcpgKssGkHZjGiSggVzBPwAWeaKh7APgN8QhuM4C7Id7h3kJ+P8aDYwV47D/O8MCLKBEbllWO9iDBy7Ivl8Mw5Oc4s29AI4gRvTothf4Tsoy2zw+sN2COXbXmi2he3j32SXHUB2Mcyuk+w56g/p/IgRyo+JNgD6nffA0RftunBLVxb3DRAXLpx793btgOgP9zcw7OA54Jgy3kN2IUUlyQ1xX4J8dOlDQH9eGkdQI8yjo1cp7+uzEH8Lva/o7XlOa1myik9aJMj7x24w8DuGomf0o5QOIQ/xGvnCEfGSpIuD4bPBcXXh44XaRIeXxt8vcj4/HtZlzFiQbwuI0/Mu9P2EXsQ8d2kNh4myOq8FblUZqKth/Hw+ZDlzpo2bUzRa7uIGXq9w7yX+Zj5efO8B8opUHEmVCymXE2W28Z55+nPbidmOSqvHZ0sy22+iwnlsxw9X3qt4elyw+66GI2H2JDP62BtyVa++pxt/PiPbOMP/rkNH/oaWuCFJbGHTgXzpVKpVDre+mQwT3ghJPb14ceD91+1zb/6f9v23//vWu+cb+T9fsB8a3gP5hu9wBzv3g5jiDkaH2Avxl1agPj0ih3eBfCCem+LzjzHndCnJdV1cZTh74T5MJVxgMrRt5Z1TbmDen5wFSaox4lwiFYj9YDv0Sb8bZQRc9lKitvohHN7ltv+oz/Oz+e302oaD0fqUccpTUeA6sPbNt2/bj2YRuuPtu3w2k3be/u67QDqj3bRjtdNTwq6JNQTGfAji+eShSmOZYobjQmMXqveEDBB6RqV5/z5o5hDf8ilKUd4/YxhuHUTyNPmYb6DeI6+41BM4I9c0qyOg8eG55+HxdcEj1WvDaT5umCdnn8HPW8TbZnTebEP7w8/3leYB7EvKi5BpzZOCMZDejmWI5GxG8+FWS9rOxhPL3PKN3HWK5d5eVzrLvbabN+Zp8P7sTLviUZRJ/H8usKs4VyaQiJhnnXtZaF0Lekjzvru8kYCz0pXjqeki/GUzjx2RY/fAHnCvAzP6WBjyVa//g1b/8M/tY0f/DMbXngWLXChJfbQqWC+VCqVSsdbnwjmKRIE36FBMqPtm3b73/9vdvvf/d/t6L1XrTfaB5vhDZ0j9DTCGN5/2dwtIExQNot9+g084Z6gPgfzbAfYX2IcQC/Aa2A+fUI42xDyUJ4qx4OgIdfEc9NvlEc9gaEroy/N98g4vEbRWY4ckURxjNJz+o3m0ONacUrM4S3YDQDtTZT3kOdIfe6L/aXlfmiEffYXYN8H0PODsYMTAG6fn9/DzcKU0292LwPqudb7dTu4fNW2Xnvf9j7YtNEh98Pu0C8Pk0Zx15TADx3xOEHiBG0fJYYB1AmrXGrSP/OQsN4DuBPifaqIIH7MvNcL1jnyPkIvnFKj+fDol/XYr0aEeUx6LuD1POFHz3NjzetjPufb5FOk64gf75PmZab8ofFUG0M8dTwqplhWLlKCdgWzug7kGavNrJ6nnzn6+e2aehwIy2oS+S6OgHFnqoWizMB9qGnQptu8xGvTNJiN0POIIl64RixmrrncM+ODPJ4X+rB8eujT8PTNGYGe/2cMsQV/BQYnlm3t2y/axj/6z2z9O39mw7NPooWuCMQeOj1QMM9rUSqVSqXSx9JH+QDsXYU33hzR7Q84xxpvtQcHdnjzio13tlAA+CEpIwSiXpBIY8xNCUKRE8UwDuDrpmDQOOQrQvT2knfIwGN4HY/M67vVbgQoXm5zXVspcxO0iX5VbuoEE1lHx/owtQ0v4zQkzmfncDTKBPIlQPjSGdhZlBPy+UFWfgiVc+uxjfrhuXL79OiHpg/Tsh3nyu9ZT98AO7bpcBn3Dqett/awTdceMVt/CMx/BvcBK+h2ZKPNXeziSKBNanNAD2iHEcJ5vd2ja9aPaYiV9zp9iBV5GVesQX6EfvSBVhrnwsNzFL5/OLX+0dQGAPkec/iRCO2CcDdBuv4ik/4uxps41POLobwduoht6b0/vBJhBHv/jIaXO6KkpdoYB6anzUN3PNzmkLsGmefTkvHdLDbp/KJ5V4j5qpzl9cpiHF5PF9uoHT0qFtr4K7stz+JUm0toZ6Jpori7LHPXJ3TP6wfdrT2T/uNC0K5g0z41s9j/8TkcrC7Z0mNP2/Kz37blh5+zPr9wTQeZW3Wq1WxKpVKpdLz1iWEe6t6A8e7bX16z3mDZRlu37Gjrho329gSBDj4Oje5924w7H2ApyBBURnuCoOqiLRt0fbnHA8zh1KEfXh21pp3iweuFR8qjfJe2vhxmbhPeD7SJ6dXIywn7XTudyKxOtAkS1Vr1nAvPqTPwzJGyuEqNoJ6AT3CPbXVdor9so2+YhQnuR844Aw5pom/cNPTWzlj/1MPW3ziHiiUb7x3YaGdPUC9w16g6ulC3uI7sujEtGckYh6EYfgQ453KTvsQkDf3oMHF86KcPP0DbAeoY03QNKRIbwXtuhN0h3UfdA9xjlRqZYN4B3qGe7dCNtvW4g3Z55Hgh/IX5EaRXk4uHGgV/Wr0wn4syHtpyZ6yixVOWfTLUU9iUE84VRx6bzeX0cm7KLdQzxwf59mQjxzapJoQWLsx8ZVc716otIGaxS801RDHLCBRGma4z7JM+nrYu38ej/0UP8Rpg/smv2OpXvmvDi8/g/xf8rrBVt4NOBfOlUqlUOt76fWBeb6x8b4XvL69qyUqO/h7tbAHobwEc+eVFeOfmj8jENxOIM+cPXh+eZa9Hge1juwR978vbOY0y5XXeBxMqqHHbbzeG2cZU1GfZ63BzoFK0VT9N34rD/EBnphy3Tg+6zWUoc2oNIZ7r1NMI9Ry5pzqqZj+tZx9p6ENlQv0+ut+zHufia+oO9sGhzeV1wPxFG5y+gO43sMmhjXd3bLTP9eEnep4E8YBvfUvrnKEe3iHeQb7zOhS04akh7sHThjSUB/B99M1rJuwiwIva6APCcXwO4wR5h/a5UfkE+6yXj/bRB6diJMi7Ic8dcl/aceNTc2W9ajplnE9vxqyQi7y/NtsyDOcMt9BuoYy4ewkLypu6yKObLqZX+7S5utmrt7Mm5w9N+Q75hWin2VDJyd1last4oJe1eaqpo1ivmyoVZnUy7JNeLwnEhNdZPf7hPHiTNthYsZWnn7eV5160pXNP4vWBm1SKDedVMF8qlUql463fC+ZTpAy8efeXlm35/CMAyVUtWymg398DNHKaDedWA1BALHOQIuMDflDBUDHhhJCkvI+6a5qIRnvZDsayNMuxc2EMt9HGbEMf7WDtmvNs202/iVw0c6OyLmyGScQvHmQeaGOLdSqDdnP6TYyoC3KH64D6M7hu5xED7gn2mtNyYKBveEI7t4v+5gB/pG/enfKbZScHiHfRfhu2ZXa0Cfg9QPdL6P6k8TsBCFPjvX0bbe/DH2EX/BZXXFvcA9Bz9D0hXmvFy3wqDU+jN8HzjCswwPOzhIi3IJzvzFVJ9NlammguPKkNEJ4wLyjnVBnBOaEdOZa7EfgwUI0DPLohqGsn8OonduEP2BX+IdQ+G6k6YgY8ND16IDWh4myjpwymp5NhxosWTy9+7qxrc94d4nj1RF4FlfVKnPdpLOeZcDsFXtecGBTlTm2MUtfuHppvLum60kecTVrfxRF4O39O+PRTeY+VJphnjIvA15Pa4kGwj+d4sLFqy195wVaf+74NzjyG18EyWrOSW8+pYL5UKpVKx1ufCsxTepcGnK2saYR+sLwG5pzoW2JHe7sAwhHgI7iD/i6mqoQjgjrMod3zKi+aGnudgoT4rMudqVHEYYKbLo682uRBZDl8GNHKYx5U+DxIP9D5mG3a+oBwzadX37h4mj8SK9doKUqO1nMKDiEG9dxOX8pFsMe22QcN5V7Mp+c8ehsT6LmCzpZ/mVfvQPcHw5UlGJ6f9TM23DhtPcQgZ2wX0Dh19EqIdCDDc9rv2xB0PYQfMMaxLgGqCB59tEtQ01VBQcYEKwjfAeE5vcaBnqPxBHf0zw81C+Bn5m2xOcvoh+DejcLzcunBY+2c1kjFzMHz2PIxpVKkdOzx0D7tsqj7MOOz3G7DlyN+Zm0QT+JAMs823G6i6x1twmc5rZXKUX93tRcj4oXGd2kh6XrSu3MtNM7iYpt4SmZeyYz95dDFOB6Z8mqpR5XxnA9OrdrKc9+21a/8EPe3D+F5590cG7HlnOpLo0qlUql0vPWJV7O5Q0EX8WY72t2027/6K7vxN/+Hbb78lza6cQnJQ3DdFHAGg2dTgRpAr1vEhTk8COSYJwSq7JDXwZ4gMMqEQS5nSc8yQXEQxhw61qo3zDOWocwdaqcokxKjrDz2qRVwMp8UqeOZ1aMUda3h4GUZA0Tm8ovGekB7twIOPPvlyDxXwNm/ZnbApSc3kQOsEwF1LOiTRqxm/4j9mCg+HwRTtCWYT9n3CZRP2vhw2Q5u7tjee5ds99LbdnD1qh3t7OI+4RA3XfymV27jY8E8P/cwPr/sl6P0aOMr1/hfTXjjxFVt+M9b4Z8fiDI8XHUSz6d3iAddAuT0XHuuG31XmSlvn2XvLJyHUqR9hxTKDLPIc8oCQw885WWeR+QiL7hGocv7penM68PYJOI78jgY+S7fE8h39ZFnjlps77kukHmpyUldgLCJkW8uVcSox0/m5fHgew6pPPOyzDFOYy7yrel3mX7BBjg2PPUwrmDjo/Nsy/xwtW/Lj5+zU//pf22n/uP/1pYuPoeN0Jrnw53Mq5amLJVKpdLx1qcH85TDgd5wQT1H27cBi6/b7Zf/2m7+3f/Pdt962SZ7W3gDxxs2gR7v6rl8peIAOgd498oT9gjpKsMYZ45QnyO8ZOIO6lFmGwJ8rFvP+de+5jrrPacvmiJKoC2BwUGehnIAcoL+1A9qVicPI57A85/nvT06bWyxnMYRxybmspZaqx5eXx6FPgkxhHh+CdXBbQf8EWLOkef8GFxPPzYeC48httH8euDhhP2eNFCR2TKst4H7hD07unXNDq9dhl1DfNtG27vo8gBdcl79CP0D1MeA+xF9xPSEeHkAPfaTfwHRLp349TKQbw6JXsbnF5eDBb/uXtb142VgzA3U1p0emFJHTdlLrrbAY4mgO5buAa5J6vjl5dzL4pwylyCfPvKa9dRuh9hhfgHgcYBZJrRn23mwjzZR5oWTZ1lZBVEZamKfLhbq4nvUQy245+XLS8ztFOKBvq1fjDvfxfidVAM9pYpl2B39DOZh2MDr+deeqS1xjflnHgPM/3M78Y//hS2dfQK17JnHSj+nWpqyVCqVSsdbn9o0G4nv4vFmCz9YWbPhibM2PHXO+msnwaar4AuA4OGBjQ8PBYVkCwEMqQ8FlgVC3otEYBQjhqmN6EeVTkbyvr3n2S7KrIsNHdzCgqD4T2Vt6Dkv4zTgdEZdjt7dXE75RDHtHEbfWsD1Ym5uLj2n3tA4px713LlWwFmBrcb8+vwCKa45j2uqdejjpoBYlHNdNJudU2kA8sMzSJ3GYa1gN4D1Q36DK7906tB6BPfJyPrYHbfSLvE49zkCXMMcedf1Ug3OV43x4BsBxBEQzuNmi2XddKnsN03djRb9XD02RR/KsS+Uvf/om4UsRzinSPjRUXmk0CzZPWXyUW5zOkN4vmz4FHR55vJpa7br2jY5Tqlpy7LMwXNqDduk582Y6nWOfuPo343AcuT9Aqssa28ssS1/Zh4u2vFXi0l3UdmJ5cXcvNoW3ebNJtoNfRtHwzgyiV5lXAT6rPM8gR6GQn99xZYevmhrX/uBrTz5HeuvnEALKnuaU02zKZVKpdLx1qc7Mh8iuYQXvIxHNt7fte13XrWb//AXduuXf2n77/3Gprubmuvd7wFnODpPwxYCO7zTg/UC7vAmBzhgvoM9gh4853MrTzDkAHQ3Sg/T9Bu2pWc7eI7U09OwbcbsOL+MCg29TmQBL4DSQXiM3JTt+NYreqEtlj2XU3J8exoPXAc/7wni9PpLQcTpCeoarYfBT1nmNeYHY0d75t8wy3ny+3hCOa+eNwXYnMfTX8Eu1m062MBzPbDp/r6NdzbtaPO2jbe2bLS1YxONyCO/j5usAxpgn6Pz/LbX8djGMSKv6TecVsPnNU13VdgddqVnmx5G8bRFJzp/gj+84DTrPKZXOS+RcjA1pJ8PFXSFecUrD4FHesRD5pVmOXM6jygzEWXB+aIR4hVzehE8DkLl6JdXQh4XQLkoexuCOxLM4QS9TbTDw4QnzZxOnu2hiCU0yjo9cqP02QnbKO8xrqo3ibLnmGAbBXrMVpTHLj/CiBG0cXqGsojx9EXszynLNIqvaI7M+yvbR+ZZ52WOysPQYOncCVv/xjfs9Ev/wjZ+8J8D7k+jxT1V02xKpVKpdLz1mcC8RHiIKOBhvL9jBzc+sO23X7XNV//Wbr/y723//TcA9bfBemO8kRPK8QZPCBDcwzOHd/yZxxue4B0eOQd6lgPmVRdlgnxAvWKCO2E+YJ/ALsBPmB8mzHtdF5Mw5UkpPAAvO7VEDseAoMlFPmIcUdQzp4MHnEXfKqcxD8/2rCPqzNXzJDn9JtpQvLwkTUI8jKvbaMR/MnbY1qD/BNf/EMy/Z2PA+2gHAE+I3923CUEeED85OIQd2Tim2UyOsD1BHn2kkWI7kNdzrEccsz/HAvkwOo+9QDcP8wt1GUcopafukvO9Liheb10dgoxZ5ebJWTly2YawztNl3G6XucaQ8ljeAX22XZRx0F1bxjoJeJyo2qDS69wknSce4nzp2Ec8MKVRbg+97M63yQ91+7mygnuA1AZHkJ5OYjts1+zPQzXMp2cu7vxcjH8I+OqkZX2+YnOKTby69ZIgyA+RGQwA8w+dsY3vvWinf/pf2/p3/sT6qyfR6p4qmC+VSqXS8dZnB/OhgAkHYRhizqXfee83APq/t803fmF7l16zg6vvAOq3ABgjvLFP/A2ekI53fBnhnmXybIzQs5FzuIO6+LqFefoYqecIvUbqCe+Ce48T5jUKHzDvZd/xPNTzHKIsCKchpzLrYHw7zrg15LtrAGjRKKu2xz4F6d6fplYQceQXjJuKlnURwjjFBp6VIM0eV7nhUpWjQ0A8PafUwLgM5R5gfu9AfrwLcKffB8xzNJ5taDEiP9EHYXkzMIN5EiqfyzRBHncbEKiYh0rxMGF0fg3cdfku5kPGbpma02IuyjqMRfH4FLARj3XWLmMH3IhxatxiVhc5GmIicFvHS6E48ovgTvPpM14veMdJ0Qvq1YYAjyBituWLezBcssHqqg1X1uX7S6vIAXPjNaZt8bxw6dLxEZ5DTVnbsxGfxyN+3gG59g6EgQ6CMRUe5bkVnELK8Tlg7Knw3obPjerCUxnzV0hl/OPLgPl45Xo9TEuYoi++YmnKoSGXOpXHverKYxft5I//kZ38j/4LW3v+p9Zf4RdGcf+xg3kVzJdKpVLpeOszh/lUQEPHDiAlwsf2+7+1W7/6K7v+939hO+/82iZbN6x3uI8397ENBO0+9UZgEDAvAwUopzYzIwMzN4N6t26EvgH7Du4D5uUJ9FlGZ4z5zaoO8OwfOeZVDkNbPyD+8IHQ5WUdZORUzlje+3GAj75aTxMdsz3z6J0wL6DHReR19IvpP1qukqPphzYFlBtAfnwIMD+camGc8f4EHnDOteVhGonfB9AL4AH+RwR4xrMReX3IlR7Pl0wgi53FSDx3rIiHtODzNO+aozrPioy9SPkNg4u5WWmmLtdU6mYjYgbsJl93Hs9ehxkL0Jv2DuwL02mYDz9X1mYB2szhYLtpNKyPXE7NItjz8wc6WbyYeyDY3tKSDVfXbeXkOVs795Ctn3/IVs9csJUTp21pdQ2v2yV/rfD3ZoTnDxB/tLttB1u3bP/WdTu4TbthB7hRPtrbQRveyPF5hCf86+j4eooDkuHWQseRinyIZ8AjbsXngU9P59NYZhBlbidDwc8aHl1nPkfnwe5oEzDP/IrZ6tNP2ql//Md28g//c1t96kVcmzU/rtzBvArmS6VSqXS89bnBfApvysQFjVJDo/0dO7x11XYvv2vbb71iW7/5e9t64xd2dP19s8M9vPFPfMSOUE6w5wh9wDwhQF51zBG2wyfEw7QtoFw2xH4B84MO5tkGPqfh5Co3zKNTj9UpjhnmO1LsHv1ljpjCcmN4FLwxYEkcrgIDem7rsbdGmb6F+C4mHMK3I69xPTlSS5gnuAngAtAnhwD4gHlC/eSIN1EAdRmn0ji8C/4I8NyeU2xyfjxsIojnfkS4vj9IEQ/Lo4jhwkt+2C74D6vrlHHuKMot3Ke6DIKsn8+F8Zox1eZkOHY/rZnHQ0J7ep8Kg/JcH83oO07MgZ7bLozA4zn0em/LbXoDwPvahq1feMROPPqUnXzkKVt/6HFbP0uAP2NLqBuscGR+Ga9bwD5fY7wQ6EDPA54n3oRxdH58tI/fo1198zLBfvfGFdu9Drv6ntvNK/quB65OpL37gflljZPxa8ejVVKPvF+bnUUIAWMeDcXnk2VZxvTYLEG+M+Yi7ubMIyeIx0b4zcMNTc/Wvvqcnfkn/8xO/PDPbPmh53GDvezHyY7vVMF8qVQqlY63PneYhwgOetOKN2fiAsFx9+olTbvZBNDvvPVrO7jyto1uXLYpgJ9Q71NtAAGgAR+JZxkx+pmN1jvEa3pN1Ans2R4bMq+RecVRXpyGI+N2wAvWEdTV2SxWmX3zHGLnimWs95hnqLPVD9CICbaRmAxjiZVqAHlDN8I8ys5dKIsg8UOPYKp13xPkA8YF8gQ+wjshPmwEQ3tOoxG8o617lONmQEDffdg1LYEv9hlRjtDrMQ7dFS2Qa0+3axPbLeruWVezVzXsShHoGBUwnnk/dlZ4WaPtkc82yoHcZ/Cuqi4WoM/lHXNzLrygHSfKp8RH5Sn6AHs2WlqyASB9+eRZWzv7sG1cfNROPfa0nXzsGdjTtnH+EVs5eRo3mivNRfuIQv8E+8OdTdu/DaAHzO9cuWTbl9+xHdwo716/agebN+xw65YdbW/Z6GAf28SF4InlEbMcMev08lQOwnOWT2H3NML0Uo+YD8otGHOCdxq6y6k2Q8aoxG+MgH5pvacPv5770//ONr73RzY88ziOgS2hu1+TgvlSqVQqHW99ETA/J4CCQIfvYoBJTR8AkOxc+o3deuXf261f/jvbfY8fkt00OzoAAEw46wXsLHwCABDoA9ZBChzo9pH4LGdd5AjvEc+vfIPyssc+Hd1H6BPw2VkL8g7z8AQMxsohRnk2as8T9JxEH7Fc5slKsI6j0ritIJ4ePyJFeOYAYCoT5BlztZkRTDAPIM/Rd+VQz0VuCPHcXtsC0LlNgLtuAiYEe+QI9WzINnp+4HUAOihIpRAiP7x5NbCep+mK/Fyu3d6jO/qDur3SwVRqUzw+/qjg3o8/cmrD05rlZLqmd+Y7UM9ymvpBHU5Mr8LMMaYpj9dA5jgRfDi05VNnNQJ/7rlv24Xnv2unn/qqrZ4+L3jvA/T7AxhfSyEdu3qgFi5YCvviaxCHoIPUc6XnlM/lSNC+f/uGbX/wtt16+3W79dtX7PY7bwDuP7DR3o4+U8HXC4/UT4Tez4aKnmPvfizMuZ8ZH7oyHngWrTEvmEd3nmthHr+HUb90cmgnvvuinfun/6NtfOs/scHGOWzM2nuqYL5UKpVKx1tfOMwTFpwXRAEKAZGj3S3bv/6+7b7/pla/2frtL23nzV/ZIXL9MaCeI/R45xsQuAnnPf/QrEN7eDCAuFpgH0aIp0V+QJDnSDwhnzCf028E/fDsH224M43YR66FecVhszJ8QgjpJowOgX5cCAhRAjEUgxYTTBVPcF0EWog5LV45jxPm9SVOGnGnd0jXlBrVY9P07BYPMvYpiA+gp0cjB3t47cTb8R9jqn10tTFLKPP84hzdzbef36JV1DUNMvRjUCCTa4+JuTCPsYWfgsdMM+6uQ9ZFecEyJ69tY+Q9YoE6jW3wxLZltceJ99dO2PrFx+zMM1+3s8++YKef/KptoLx+9iLg/gxeW0vYwrfh1vEC4Q7Uh/fEusjfTc02XaztPOaHYjlif7B500ftr75vm++9ZZvvvG6b775h25ffxQ30tp73Hm/ioo9ulF6evSXEZ7mxhVF7Gl/9aSwL5sM0zQbdcGqNl2EIls+v26kf/MTO/mf/k208/xPrLa2jhvtjD3dVwXypVCqVjre+eJgPCV4CEgQTMOTGoyPbv/qebf7m53br1//Bdt5+xQ6uvWfjrWtmBzuAgFj5hiP08AnxfZACR8oJCAL4zMPnyHxrmoqjEfoG5pmLkXmfdhMxOwrPvtyrcz/2Jq/zYC7Mz43p8DpnnDnBnNQISwjtRt0JnYhVR5ifA/poA6+R5YR65jXKzucY7bD5DF71oOvNNmiMOsJ8GBuGb9sigMX2CroHKZendCHOU+yEXNfEe7xD0bcemwYM/ViirAR/8K+LPe9lz+tUGMOrDQyXyX13PWa5xTK9b+ooyzin0WRubpQe1gOgD9c3AOvnNB/+DCD+wvPfs7NPf11TawjwEneALfjIi6XL1b0uPoHUX9Oj+mpfZx6PDvZsB0B/myP1b74sv33lPdu/cdUOb9/wKTgAe10gbhfHybOTh8uelUOQceb5yk/LXMK8wB19ehm/o7h+gnv8zq0+dtFO/0c/s3N/8q9s9ZkXsSFbcb/s4a4qmC+VSqXS8daXBuZbLUAJoYLTbzjfd/vd1+3my39lt3/xb20Xse1vWR90C9YWqHcfkoX5uvWAJEI58yCJdoS+9YJvxgnzjDUNh4YNM5dA34E9dhxgr9F44kmz+k2awIrG9mjFR55eB6hBj92ouVOjw/kIniagRzOBu3u2Yx+5nYCeuTZW10At30Um8OPGzgTugHrFKs/aaKfcTAe84CGdC5RlF+O2HGKfEWa9dtEqEplWkdtFovV+nBnPcnMxDh+XorkWXs9rqHxcG49npjL2I3jHc5cfauXV6AC+Fx9uVVtcicHQVs+etzNPPW8Xv/2H9tA3fmCnHn/GltZPCuL5YVbuP6+ZXhOfsXSNdHTYF4+VZwFY5xz70f6e7W9et1tvvWrXXv5bu/bK39v2+2/b0c5t/M4d+Ui9n5k8T7SHC5lHzd4YcxS/zRHaW2NdC/N9tJ+DeTQYrgxt42tfsdM//RM789N/biuPfk3H+ztUMF8qlUql460vJcxTAhCoeTPnNIBDQMbe1Xdt593f6EOy22++bLuXXrXRzcvWnxwJzAkGNIf3gHiCuMow1RHM3XwUPdoAzDuYpwXMc2165gjw3Wg98+wsYL4bjVccO8PxE+QXYd5PiKfJB8QkR8KmQJ2U6bEgnVNnEuaZ08i8w7raoQ92M4N3LyvmbhgDmLS/KEcSP9oAbR3oSbju1QgxTBtGZ8rhkaejOp6N+2gQYqPw3SPEjemamMqoux6M3amdmmYVvcwTPDQGLPKw45RUz0s5y8exs9y1YR1APWP2FDHxlNiqOl4+POR8eKRUR48n2/orq7Z6/iE7/fTX7dxz37KzTz9vJx99RqvVLK2fwFOP10KKnfO18LlJJxMvu9xvJHAsXMlof/OGRuv5YdlN/G7dfus1jdgzxylv/N3LM9BZc3M8COJpzOOBdRy55xVibjZHfmaEeAd6evx+4briV8iWNpbs9A//wM6+9M/s5Pf+iQ3PPIpW6vTDVDBfKpVKpeOtLy3Mp0RVhEXAQQIx6IrL8e1ceddu85tkX/4bgP0rdnTrsk12N7VOvebQAxB8hJ5AD2igsYw+cl69AF11KCfAC9rdNFKvHOEdXmDv+W6lG7aVZxnHJ4j3WFCP/fmHYv34+S9PTR5wznMShNJr/nrkBO+wI+QS7jMfQIpHecG9Xy4vq5j7Amah7PVd4DE6Isy7Zy46Zj3b8THKXkRZ3UbZH9hKXsq2UtbHY+T9OFwZ+X4ibh6UZhzeY897zmOdsw4/ynEq7qMfxGyX1o7Mo8rb4LrRBPPaBdvA8Pwp5uuQz/Hyqi2fPmcbDz1uZ579ul38xg/t/Fe/YycuPo7XCldRd3HfmoPO18MXLl4HnfjsdwpFitPaOKf+xhu/suuv/oPdwg3zzgfvaA370e62vqRKF4obxDnxivCs6CnmWJa1cdhsRJ71KBPm+WVRp9cB8v/Uzv3xP7f1Z783++ZXHt+9VTBfKpVKpeOtLz3MdwpwE0REmat17O7Y/s3Ltv3Oq3b7lb+xzV//re1/8Kbm02s5S9CDr3gDT6jHdh3YIydQhxfQK44yAR2Wa9SrHDCvlW+WBg72kZ+bdoMOBPcZE0bYKct4u1Z5Dq7hAUiETPc8N+QJ7PpAK8v+YVaSpQM3Y3puH57d6cE9Q58QMdtXtz888F+Qr7z3SR+xN5zFMGZmDwpmeSlzTGe2qe1yEftPp8y1eea0GT0P18MwPOQp4KEdcZehzDnzbZ7x4lKTjO+YC898F6M94F3HgudP68RvnLSTjz8LgP+BXfzmj/Xh1pVTZ2xpZV0gz+159X8HjH6BwhHyIBXxDKmegH58sG9H+zv6cOzN139p1175W62Es8eR+r1dXFdOyRprG1wNAHxcKVwfGSo0Ko8Yr/zOHOQJ8E0ZF3+A36e1R87bhf/Lv7Tzf/x/s5WLT6KCtdSHXr+C+VKpVCodb90/ME+18EFG8rc+Lq93sHXTdj9423be/rVtvfkr23nzFTu48qaNtm5o+s0Qbf2Lp8AIhHvCBuPIzWDe8ypnDsZ5O92XTwnmc7oNYkE9LOEe2znM03zb6FTg4wftsKhTmiAnjwdCJyG9g3nGgFGBPCEbeRgfEnIFtJn3LiPPOPYHr3o8zLwC/DjpdtNr4L1Pr8/9MI5AsW/PMHNUtmWIOHwqt5HLWI8Q2yvvOT8Gj+VZ30B5HpfnFkA+Ygd5P3edGn2epvbhI+8agW9y89NpZjmfE3/BTj7xnJ195hsajT/z5HN24pGnbPnkabwm8TynuLN4jX7pxWNNNcfML6Pil1Dt4HeLK99svv0b/8Ds+2/ZPvJcKYfTanS1sB237Ebr4WkUP/DKVz8/6OrTa2j4fcL16o/HtnLmlJ38xrftwp/8N3b6D/7UhifOoAW3/Z3Xr2C+VCqVSsdb9xfMtyLIOSgkILN8tLtpO++/abde/ve2+erf2u6l12x064pNufLN6FB4pnn08FwoAwwuaCeDdbBP7gaYKCacMx+QLriP0fkcmc+pNwJ6ekJ8jNJrmg3a6O6BMA8o9Lds4A4Pn5Aoz+OHj/nwHczTCKbyfr5qHhvNtm1iOIrlDua5n6hMzwbqUzugsQ8vu3eb20590bspo3YMIpbLRBOzGeKuinGESqpeTu26sic85mFGfRxyQPwM5uegXnkHdZ1qmJd5TWYwLwRlfcZ4DeQHXHvLK7Z84rStnXvYTj/1Nbvwje/bhRe+r3Xjh6hzAOb22FLxfSocfz4rOg8P5Q63b9vmpTft5uu/sBuv/Rxg/6rt37yK37ltm+zu6qaa2+tKwPfxBBHmeTUT4Fl2z18Lwn0fv4M9W3/qWbvwn/ypnf3H/9TWn/kmfo/4ra94Ztqbo7urYL5UKpVKx1v3L8zPJPAL6YOcgHZ+Ic7+tfds681f2o1f/KVt/+Yf7BDl3uGeRuaHBHNCvUbpYQnqIA0HetbDC+K9LMBXGxin3MTIfM6n18h8QL1y2IZ3C2xDmBfYO+q44bA54us+zMkyQJ4+c4lYKKeP8/Zt+cCCO0pF3Tx4obtO8ujPN9Q1Uy7omHm/cYh69cRieGW8TiX6rknGTS5j9sWw206uy6sZLdrPcrEdr0HkaYsQr8OHtdNqBOzw+sMG2wgtPeYNDieKMO6mIxHeWcU+UO4NhvrW1pOPPwOA/4E9pOk0z9nK6XP6YGuuEy/dzxB/L/HiUTy3ia+Ac7S/Zwe3r2suPefW3wTY334LYM+RetTZGFcO2/kUG/x+4IrylZ+j8oz5oVdNr0FhaX3dzr74j+yx//Jf2Ylv/tAGKxvcoX4+ggrmS6VSqXS89aDBvMAq3hHHh/t2cPOK7Vx6w7bfegVg/7LtvvtrOwLUT3e3ARwjwYRYG96NYA9PSBfgM8cY3SbMKw8jwBPSFQPgBfSw+NCsT71h52xHuFcnfnA4SI1hEjYBniRITeWgZ5kwGiCvcijPVB6N3fNHDxG71Jf2keWspCcYuyf5zn3odcHjQf+6bSPjdSywbYbMK+p8FrNdtsk8W2h7xvK+jeIW4DOOQyWw5xryWWbfno8cgV2eZb/mqPa6eA6YV8xtUacne7hsq2cv2onHnrHTTz0HgP+aRuRPP/6srZw6h+eW48sQtuE/PMPNc/sAiReKWjg3fikZV7nZvfa+bb33lr5hlnC/e+USbqIv2+HNazbavm3TgwMtb8kr3a0tjy41Mj8c4qbovJ154bt27id/ZOf+8J/YygWuYMMnC+6jXc+C+VKpVCodbz0IMN8qAZTg3erw9nXbBNDfePmvbfO1v7ODD960MXLGkXpQs69yk98iCwN15Dr1OVrPLjuQT4hXW8SEeQE8chyhB8RzdN40Ug9Dww7m49h81JwQyYKX4/DxxCAmWQpQvT23Y1VK7SSH3Ai7Nl1fIV0b35FMZVKuU3BXPwN7OuaEuBErCHeXcpdinHk+8MdzOq/My3Offiiq92Zz8RzIRyxop6mNQzwPdQbv9IT5AHhd6wR3NfVcjMbjCbL+8ooNN07ZypmLdvrZF+ziN39oF7/+op146HEbrqx1EM+/Zuhp/N3TQB4c4aLxOut3i+fOa0zHNesPdm2HX+72zm9s883XbBs30HsojzZv+Wj9iGvW+zfMDqb8XRnYyolTduKpr9pD//hP7Mz3fmLL5x7C5eQKQOg1fkc+ggrmS6VSqXS89aDBfCsBJUT4mExGNt7btaPdLdu/8q5tvv5zffnUzlu/svGtq2ZH+8ZvkxXAE9QF9zDCecI8wV31DvBq18YxpUbl7sOxYaxDG27snEIwRyCA97dwHa7K9CwjJnHGW7zax7ZeXhC3CS+XZckB2JNuuj4kYJVn8+Tda8ddbhYr4IP3HXX0bdmbNPsMl314yuszn56Uzd0L7tkKOS6eIpDPdqyPNm7Ic258k+P1IswjNZ8jvNMyhyekNxwK4jmF5vzzL9r5r3/PTj72tK2dPm9LyA+WfF68X3moeR6OpXi9I9RVQFlfQoXfsdH+jh3ubNnh1k2N0B/cum5HW7fw+7eDO60j/E4t2fKJM7b28OO28fiztvbIEzY8eRq/NwB5/XJ8rOtaMF8qlUql460HGeYlEpvTcyd+m+zu1Uux8s0rtvPOr23v0ut2dP09s4PdGKmPkXnAOgfYOf2mg3nBu7i8gXrPJcBr1RvFgHfBvLdxoId10BIm0OThBtyrEGAfbRl259Kck/JUBuG5bVcHOUjPzMFZhIx27hWLcGHIuvNYdV2Zzv1ieZZGwJ/WK48H7CPSyivWIXD/jBfqA+YT1hXDp7Et68bM81oxB48i6und1I5elxTPDSB99dxDAPdn7RRAnlNpzjz9NTv1+FdsBRCvJ5XihqmF19PxVFyPvCyL1wTXy+F+2462t/QZlsnBHp43/G7h7ni4fsKWcaO0fPosfjdiNF762Ne2YL5UKpVKx1sPPMynABeEQo7SCzzGY5z7WB/k23zzV3bzV3+l6TdHV9+18fatbvqNQJ4fkAVsaOpNC/JpAeqME9od+gmLAfJpAfN+HNwg374D1hPgYT5iz3ZhlDzLXiSwdkoeYl8R46wz0Pk7KbPMGi8L3r2B5wPwtVnkoqBNVWYc6TY/l1MzPvAnfOR4GF7Odm2d1/thRH2U+cVYeXiCdOZiW3qfUsPz9+uZED/BdeO10vXCE6nVaTZO2+r5h+3sc9/UOvHnv/ptWwPYD5dX8fwN8FSwB15NXu/mOpfulJ4nv16UXt+42sop7fHsMvJ3IH6BcrtPdo0L5kulUql0vHVsYJ4iNDSQQZiYjvjFU1tap37vytu2+fo/6Mundt582UabN6zPaQE53SbYQ/PrIyagez68yg7u6VvrqxG2E9Rz6g0PzN/CBZo4vm5kPvM85gQdeXaQcSh4yG8AQsh5Oh4FVjPLcjdHHu2USzpWWRtyc6/zgA+zOv7ImPDcLIw+o03WeR4eu57lPC9YJ6QH1DOPe6+A+AbmmyUnu1VpaIj99ssh3vPoC+Xe0pItnzpnp5/+uk+nAcCfePRJW9V0mtM2WBqylY69k4oLudKCcJHxs6hZarESV7m7rln3ia5xwXypVCqVjreOFcx3IjwK7fDuOXv71BfkfPCmbQLkt3/7K9t993Xbv/ymHd24rDn1/EZZgT024ecgHeJh6CNjATvrBO7YQwI9fI7gC+AZ+7B/BzUJ8z4HJBW5PM7F2APxkCNR5lwdQhFmScA0nb/nSMs5Mt/VZ12XY5HlzKvG43QRdzmFvj1T8+2QC2DPehnL+Ofz4x3aE9w1fQa5hPscldeHXdG9Rt+ZoxfIexv6KZ6s4eq6ptNsPPJUfOHT1+0MgJ7Ta5Y3YinEOEhug2elub6lT6S4lrqud5GP3v/e17hgvlQqlUrHW8cT5kOCDQe4BAtOMZmMjuxw87ptvsE16v+tbb76H+zw6iWb7G2B+A+0XraPzE99lB6bgskF8T76HtNxWBa8L4I9diWYZ8zReWysd3E/hllMx3KT7wAz8xF3auMZRiVEK45z1vnTE+Yzxk8Xq/F87E49eJk/Tb3CyLkpPZ8LIOdDB/UB78x3U2lgPDTGnotRdpZxnopliHEtfDoNb7nyxgjXdnnFlk6cto2Hn9BI/MPf/rGd/co3bfXUOV8jHqDvx3/nzV3pvlDBfKlUKpWOt441zHcCzJHnPHI/Hmmd7P2bV2z38tu29dtf2dZrf6cPzY4A+v3Jka9+A/ibgT3ejGNUXiP3NDFlgntCPdtFrh2d54OMR4BcwiXLapA+8p0ybnOzc3EBnOX4CJMjTDN2Y0o+yl5k3ORDme9yqo8yQVyV+GHc1CW8c9qL2kU+4b0dkU9wV1OAvEbhUfalJwPe0wjx7IeHgri/sqpvaz3zzAt27vnv2ln4jYuP2erpC1oSsVsnPjV3PUv3kQrmS6VSqXS8VTDfiNSY6uBuquX2dt5/E0D/S9t645e2e+l1O7jyjo0A+na0B6D3EXoNuAPQBfGAe/KiQF6w7yP2CfX0Oaee36Tjo/Moc7+d8WcWy0tNTmryc2LZz0mPTs4RR5mB8nQeu+cPHqgm58Won/NsIzcXs85vGDIOQA9In8tF7FNqwtQGsM48PEHe58c3II8cR+Z7gyUtL7l23qfTcHWas89+Q1NqTjz8pA2WV/IE3Ke661q6D1UwXyqVSqXjrYL5uyhgT5Aq0CNBjmx8cGAHt6/ZJqD+5i//0jZf/Ts7vMblLLetNzrwOfWEdoI9R+oD4gXzAnx0x/oA+tmHZbELtXPTPuUZuk94RwuPveC+UxMzbJhVIc+HwJwJnadKfq4MQcaC6sj7NvyJeqW8DYfBfTtvrZBknW1Qr83YZ7T1NrOcQDzjLI8D6AXskUNAmB/hxHxOvNfhlsmmg6FG4vnB1pNPfMUuvvB92anHn7PlEyc1nYZrmGMvcYXwqGtYegBUMF8qlUql462C+XuJ1BkhFe+y49GRjbZu2z4gfueDt3z6zev/YLtvv2LjrRs2yG+TBagPB31BPb+AimwuiBfAozvBPYGecYA8AFMwrzL36TkHez+ADu4FpEpBTS4f8UBw7sSYMO2lrsxAQE7BOXAzyAR/mlyU9UPKjryctnWf9WqCB4d5xpGXZ66ZVkPLUXjFDvA5Ap8j88yj2ia4iEPA+vrDT9rZZ1+w8899x049+VVbv/CorZ4+Z8sbJ3EdcSG541ZxLUsPhArmS6VSqXS8VTD/ESQYpOGtNkCQH5Qd7+/Yznu/tVuAeQL93qXf2NGN9210+xqXxok16snms1H6nILjI/OeI9jnqDzL3CjLnLsjHxDvMA+D3Hnsro0XhMOfMS0LEYmwvcyUyl7hOfhZLuo77/A+awdPcM8yiDs9AT1BnvVzH3INI8AL3lXv8I6UT6uBqYyT7i2v6kOtq+cethOPPaNVac49903452397EO4nrigIe5fa9ro7qj0AKpgvlQqlUrHWwXzH1OEU8Jhajy20cGeHXL6zRu/tJu/+Hd2+9d/rdVv7HDfet069T5K3+9NGqgnvOMNPGC+XbqyBfk0vtM7zGO/hNqAeq/I0AM+gn3nFYctEFcQsYw/C3mG9KRrxXzwnNusLC9Qb0bdA9y7XCw5ybqcF8/6MVepYY5xtOVUmjEuTAI9P+A6xUXrr6zb2sXHAO/ftoe+9SM7//x3bOPCYzZYWcV1HOL6oh36aG96Sg+0CuZLpVKpdLxVMP9J5PDawSLo1JezvGV7V9+xnffesO3fcq36X9reu6/ZeJvTb4CnaO5fPsUVcGbz6gXvzMf0moT5mZ+ZuF3e990BvRzzKnX1KvNYKfko8BRI0m2s4gzAVco8vFJRl3k5WoB8wrrn+PryfAK+ryEfAB/bjhHkSDxH4Qn1I7bFOYw5P35p2VbPXLCTj3/FTj/zdX3h06nHngXEP2JrZ84L5GcnXjpmKpgvlUql0vFWwfwnFCnUA7GuQzVHmMc22tu2nUtv2Oarf2u3X/t727v0uo1uXbHxzm2zowMbAtIJ8t30G247IOgzj15amO9G6/0mgO/2KnMb1HsCP7A5gO/i8KJrBV0xz6GLvagz8pzHLDioe85TnuPOpqDvFtyZZplgr1H28N5mNhKv+fFoq+k1NMI8jlej9hyFXz9pS6fO2ur5R+wUQP7sV79t55/7FkD+aVvaOIVT0wWQuN/uxqZ0nFQwXyqVSqXjrYL5T0EEWFFuCOXJ6FBQv3/9A31I9tav/so2AfaH1y9ZD0DPNeo55QasDs/pNw7y86PzMI7Yh3eIZ97jOZhnTjuH1Ggh1uGRsmehqDtiB3NXArm31cN8jjEpnD8EeMB3B++qj5hQ3nnmCOos0zvIE+g5+s7pNZpSM1gSyA9OnLKTTz5n55//vl14/nt26onnbO3seRsur1l/aVngjs0L4EsF86VSqVQ63iqY/7REgo1I/IwHAirA/eD2ddv74G3bfufXAPuXbefNl+3g8ps23bkFjJ3YELQukO+MH5BFHwB0gTxzov4252XCOoFWZf/xh4RcxbA4tuYwdXzuIycKpwufdSh3uSwHvMs35Q7cI8d4PHafI/GCeRzUaIzroxhtcDK99RO29tCTduqpr9mpJ79mpwHzJx99ytYvPGLLJ8/gGgx5RDPxYArmj7sK5kulUql0vFUw/+lL4BvSmzOAcwqiPdy6Zdvvvma3fv0fbPv1v7e999/QyjfTvW3rjQ81Qu8r4ATMY2P/oCziAHiBvbzHHNJnOwd6lrVDZ1zfufvZIXXyw8RD1jEkhIfvcoR0Frs6z81gPtoI2r2twz1H4BPkfRqN4J6j8VPexuC6LC1bf+O0LZ0+D5B/wk4/+w079/z3YmWaizZcyS96cifp5EolqWC+VCqVSsdbBfOfpRx+I0Q8AdQf2nhvx3avXLLbAPpbv/i3tv2bX9jRzcvW03KWUxsC0DmPXuvT94G8eIefX+kmAZ8VzraqIwkwxx9tj7IeIB5HhCk/Nh6Yiih7IDjXQ8SE9sXcmKPwLcwHtAe4q6yRd5YB7gL4no1QOSLU8y5lZc1WLz5uZ776PbvwrR/amWdesI3zj9jSxkkbLK3gnLjMjw5J51Mq3UUF86VSqVQ63iqY/6zlIKw36QZIR/u7dnDjiu1c+o3tvP1r23rrFdt75xUtaTnd37YeaJij9Bqpz9F5bE5LkKf3qTfMZ3kG8eklxR6mcFj+wANMB8vR+TZ2oGfAHEwwz7yXNeKONg70PeQ4Kg9w1+i8Qz2XmrTlNVs6+5BtPPqMnXjyq3bysa/AnkX5SVs9e8GGAHyBO/ero3IVzJfuoYL5UqlUKh1vFcx/fiIMz71ZA1Cnk7Ed3LwimL/1q7+2zTd+bgcfvGXjzes2Pdq3wXSkaTdpCe0+Oo/eOpifQT53wnbiXz7Ihy1KcB7YrJgeIE1IV5gw38ZePwfz44B5xshpLrzmw8ME8as2PHnOVi4+ZqeeesHOPv9drU5z4uEnHeB1J8L+0YEfuM6hVPodKpgvlUql0vFWwfwXoxbsJ+OxjQ/3bLyzaTsA+duv/Z3dfvmvbfftX2tOvVa/0ZQbB3aHeliufIOONC0n6tlx5vUgzz01PgV2FsRHLJiW99g9LAAeoco+Px6FGHXPEXlOqRmjntNpCPPTpRXrnzxjJ5543s5+44d2/oXv24lHn7blk6dtuLphg6Vl7nkG7nKLB1kq3VMF86VSqVQ63iqY/4JEIqYSYkOj/R3bu3rJdt7l9JtXbeetV2z3nVft6Mb7NkUdx7oHnGKDzTSlPKCdppF5xnOegffNkPE0yk7w7nU4sgbg+Y+eEB+GH+SmHcz7lBqOxDvAa4SeI/FLa7Z0/hHbePJrduqZF+zkU8/bySe+ApB/0pbWuUZ8HAQ3TmWuVProKpgvlUql0vFWwfwXL42GQwJcxCxp+s2tK7b1Bteo/2v4X9jBlbdtvHXD7HDfepp+498q66vf+LSaBHkfvWcZD+qcZSbQd6S0I8bwOgRZA/OyFuh9aUnmuuUmYVqdxrg6Td+my6vWP3HOVi48Zqf5JU/f/LFWp1k797D1h/04R9wA4B+O2A+2VPrkKpgvlUql0vFWwfyXRIBkB2uHeULvdDyy0d6OHe1u297lt2zz9Z/brVf+WuvUj25c5jC+vnRKI/WEeYI8ITmn4SjPztkfekWfYmeY9kEw1z7d5uA9jVUAdy09icaCeUI9TF/0NJ7aEaF+uGSDjbN24pkX7Nw3f2TnvvF9O/HIs7Z86owtrZ8AyC+pb2f32Cl3rnKp9IlVMF8qlUql462C+S+ZSNDUwog1od6n37xu22/9WvPp997/rR1y+s3OpvUmo9k0G9jclBts74DPQN1J3BOLCe5Uxt38eJpgHq8VjsAjwSUpRzmdZnnVls48ZOuPPWsn+GVPz37DTj39dTvx+LNaYrLbHTrVaPziQZRKv58K5kulUql0vFUw/yVWC8AEbM5Yhz/YvGHbb75it17+G9t6/R9s79IbvvrN4T4I+wBAwC+f4kg9t3WI9xH7GJlHLHgPckiA91ZM4Ecj8fQO8VpqEmWNznM6zdKq9TbO2MqFR+0Up9N8+w/s3PMv2tq5h6y/NMS+B9hGvfnxF6aUPhsVzJdKpVLpeKtg/v5QC8aTydjGu9t2tH3bDq5/YNvvvGZbv/m5bf/2Vxqtn+zctv50jLZczpJTbThXPbZ3XJd4o5AirMcuuphFTqPRt7piS86L5+o0S6cv2MbTL9iZr3/fTj/3Ldt45AlbOX1eK9T0Bkvqo4MSv3solT4rFcyXSqVS6XirYP4+UZL2AhxPRkd2cPOq7bz3hq9+A7Df++BtO7r+vr5Vdry7oyk4GqHvbgj46DEfZxBPc5CfRJkfcCXAD06e1eo0aw8/aRtPfMVOPv112PNaZnJpbWPWQasC+dJnr4L5UqlUKh1vFczfhwI0d9NvWIxlZfitsvs3r9j2W6/pw7Lbb/zS9rkCzs4tmxzsmx0dmY1hInSa9yOAR19E8akNbDoYWG8wNBssx5z4C7b++FfszPPfszNf+46dfPKrGoXvD5Y0nYafpOW2tTpN6QtQwXypVCqVjrcK5u9HAZ1FzwHzgHKBPfz46MBGnIKzedMOb13Th2Z33/utbO/yu3Z444qNdm4L7ieAe86NF0EA3nvDZeutruubWlcvPGJrjzxh648+beuPPGXrDz1uK2cu2tKJ01qdxgj8NRJf+uJVMF8qlUql462C+ftfgnkGsweJa9Ufbt2y/WvvAeQv2f7V9+3g5hWBPoF/fLBn0zHn1vfNOJVmdc0GG6ds6fRZWz37MAD+UVsDxK+ee9iG6xveLtTtkyqIL31xKpgvlUql0vFWwfyDJE6ZmY2Wc9qLypMJ/FjTcSbjI4D8jh3tbNvkYBdVY61jORgS5jdsCdDeX1lGylek6fHDs7HOpffNvwIQ6gs7Sl8KFcyXSqVS6XirYP5BFKB7YQaMMAE/wnEA/HR0ZNMxIX8COOeSlT5PvjeE70ba204KM0pfSj1QMD/721epVCqVSqVjLIK7w7ePpfs/itl+f2CD5VUbrq1r/vtwbcMGq6u+Pjy3m/oIPwfiNRhfKpU+FxXMl0qlUqlUmkkj7jSuM9+MrAelc1S+NWK/1G3n5rcApVLps1bBfKlUKpVKpd8tAjp/CtpLpS+VCuZLpVKpVCp9RCW8t1Yqlb5I1W9hqVQqlT62ptPpi3C0UqlUuq+E/7/+ot/vvx7FUqlUKpVKpVKpVCqVSqVSqVQqlUqlUqlUKpVKpVKpVCqVSqVSqVQqlUqlUqlUKpVKpVKpVCqVSqVSqVQqlUqlUqlUKpVKpVLp/pTZ/x+0tpar/BReaAAAAABJRU5ErkJggg=="/>
          <p:cNvSpPr>
            <a:spLocks noChangeAspect="1" noChangeArrowheads="1"/>
          </p:cNvSpPr>
          <p:nvPr/>
        </p:nvSpPr>
        <p:spPr bwMode="auto">
          <a:xfrm>
            <a:off x="517525" y="10175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data:image/png;base64,%20iVBORw0KGgoAAAANSUhEUgAAAwIAAAC/CAYAAABNAGuOAAAAAXNSR0IArs4c6QAAAARnQU1BAACxjwv8YQUAAAAJcEhZcwAADsMAAA7DAcdvqGQAAJ6aSURBVHhe7f1pk2RZkh2IqZn5vscekRm5r7VXoXsaTSwEZiNHRjhfKPzA+Tb8F/xI/gmKkBRiSAIi4AyHFHAIDKYHC6uA6kEBnV1d1V2VVVm570tkxuq7m7nxnKOq1555RORSGZ4Z4aknQ0316r3vvtXTzrF733tWKBQKhUKhUCgUCoVCoVAoFAqFQqFQKBQKhUKhUCgUCoVCoVAoFAqFQqFQKBQKhUKhUCgUCoVCoVAoFAqFQqFQKBQKhUKhUCgUCoVCoVAoFAqFQqFQKBQKhUKhUCgUCoVCoVAoFAqFQqFQKBQKhUKhUCgUCoVCoVAoFAqFQqHwaRiPx/0IC4VCoVAoFAqFwl1w4kgzhMB/fnh4+E/h/7fwfww/E1WFQqFQKBQKhULhpALE/7+ANUAM3Aph8L+D/V3YQjQtFAqFQqFQKBQKJwUg+lNC4CggCnZg/z+EJQwKhUKhUCgUCoWTAhD7TxUCR1HCoFAoFAqFQqFQOAEAkf9CQuAoShgUCoVCoVAoFL4J6IU/MQBx/y/g/ksvfXmgv124n8F+CvvTXq/3U9gm6wqFQqFQKBQKhQcVJQS+IND/EO4F2I9hPylhUCgUCoVCoVB4EFFC4EuihEGhUCgUCoVC4UFECYF7jBIGhUKhUCgUCoUHASUEjhldYQBB8G/DX2ddoVAoFAqFQqHwdaGEwNcAbOMv4CgIfhK+hEGhUCgUCoVC4StFCYH7ACUMCoVCoVAoFApfNUoI3IcoYVAoFAqFQqFQOG6UEHgAcEQY/Az+A1UUCoVCoVAoFAq/J0oIPIDAPv4WLp9KRIFQwqBQKBQKhUKh8IVQQuAEoIRBoVAoFAqFQuGLooTACUQJg0KhUCgUCoXCZ6GEwDcAXWEA+2m/33+H+UKhUCgUCoXCNxclBL6BwDF6Ay5vPqZnuVAoFAqFQqHwDUIJgUIJg0KhUCgUCoVvIEoIFG5DCYNCoVAoFAqFk48SAoXPRFcYIOY9Bq94TaFQKBQKhULhQUUJgcIXBo4xn0LUfSoRb0YuFAqFQqFQKDxAKCFQ+BSMw3dx+yVTwqBQKBQKhULhwUMJgcKn4PMJgaMoYVAoFAqFQqFw/6OEQOEeIUVDjRgUCoVCoVAoPAgoIVAASOJhY/rDKBNHyX0fhrjHctoXB87RdbiuMPiFKgqFQqFQKBQKXxl+PyZ3H6OEwKchCH8j/bQRHMk/bIxYPspqB0fiL/JPIUAboAzLcqvLdjSCCxNZvjNKGBQKhUKhUCh89fh0hvYAooTA3UBSPoQ7wDHal582CgIKARcDPYkBCgEul4SeUZL/2bA52DxSC9brw6tMkZDoXmLs57MvuRIGhUKhUCgUCsePEgInFiTxJPUk/y4AJrYXvisIukKAcWdkIEVB2hiXDck+hUA/hEBvwQ2CYOIpEI4Kgy+OEgaFQqFQKBQK9x4lBE4USNJJ1kncQe4P+ev/LnI0kn8S/33rifRTHHS8BANJP3wIgbEEAGPWjyajBDIiRwdm4GehD0D6KQD6S2aDVfh1VK2gfhHG0YNsz8su+/jil2AIg59BEPAFZxQGL8C44YVCoVAoFAqFz4kSAicGFAEk+iT8u+DxHvfar/70TvrHIvchAJLsd4UA8r0mBlwETNqxzVgXzhj/9RB7qQd+T6LPUQKOBEAM9Jdt3IcQ6K9BEKxBHKzDkKdguA0UBr/f5Yhzvgn30xIGhUKhUCgUCp8fJQQeaJCUk5zH9J7DEAEUA4c+CuC//oeJ7EMIKO7m6VMIeDmFAPOk+i4EwhSTuDMfHuYXE3/x51Qgv39g3F9EalUioDfYMJuBGFCZeU4pQrt7jBIGhUKhUCgUCp+NEgIPJIKQH4Kkj3ew09uI4TUKcADyH8IAJtKfv+bnKECIACf7aSEEmGtkn3mSfMaRa8QfcQ+eYQgBWaaEvvU4bShuJh73luHXIAZOQSecg52GOIAo0NSinDJE3NvLsoRBoVAoFAqFwu0oIfBAgSybhH0P+7kLLr4LLk7PEYCcAkRxwDYUBPw134n+hPSHGKBXjuQ+6rqE/yjx7x0pC3eJ0Sazk/sCBuD5nDbEewh4/8CGRgnGMxwlOA1RsIEmEAp8NOkU2NOxCAPeY/Cn8LwJmTEOZKFQKBQKhcI3ByUEHgiQgDu511z/w21wco4A5D0AzGV9CoEhTq57J/lB9qNuivy3epLuJPtd0p+WuUDGHBmYwqTcrenxcssRAj1ZaMnGgzUfHZg5hyqKAooE3lzMpw19NZcnrhmKAN18DF/CoFAoFAqFwjcCJQTua4B4i3yD3IP822gL8a71+Ot/3AycpN9HAHJKkOdYx1GBRvQlFjrlJgS4HlD2HAlI+j4lBOg6ccPRXOeSQsgaz0Sbcd/GbZRg1nocIRj4DcXjwSmzuQuw834/gR5BynZsT0x6O06UMCgUCoVCofBNQAmB+xIgvCLsJPo7QfzBQ+MGYI4AjA9B+GFO/tE2HhfaFQJTNjUiQB+kX9N9kvx3rEv6u6MAt6Fbx8sJ1r2quvFUN2xHks8RgllU8YVkS2YaFTgDO2Xj2bOoQiyhwPsIvh6UMCgUCoVCoXAS0aVpJwIPrhAgS05iTlIPEcBRAN0IvBdigCSfIwHxduAmBLoWxL+JAv7qf0QAdEWAPNcNm/rFPz0wJQSOEP0psKJTf9vUntsX1JuKY4Rgcg/Bko15U/HsebO5i9abO9uZMsRpRbf381UihUEYX3LGG5F530GhUCgUCoXCA4Ovl1EdAx5MIUCiDUKe5F/z/zkCwJd/OeH3R4KS2EcOJJ+jAtP3CNDQJu8NUHuS/xADhyEEcn0pAu4mAAi+RXgqh3JeNUyLlHcvI9ZHuRH2LMOyq9vIfEwZ0gjBDKr5cjJ/ytB4dgOiAIJg/mEIg3P+6FFfeVjrNPxXC1xzONj2AizfflzCoFAoFAqFwn2Pr4c5HSPubyGQ5DVBIp6/7pPo8+ZfCgAXAfkkoGnCP/FczoVCkn4aOWmS/hAEEgJcV5i2I0QA4/zFv/3yn767rcg10p9Gl206/q5CgP5ozp2DhRwhgCDo810EfPQoiL8eOXrWbyzmCMEsynr06NH3EHDbpzr9ylHCoFAoFAqFwoOAr5cxHQPufyFAgIS3p/x0RwFI7IPQSwi4CGijAE0E5ONCM4e+mhAg6acISDEQpnXDJAYYpyCIbZKLeArdSwRxKzJgOaxVZLkbd6zVEUfLCZ8qxBGCXr6crM8RgiUb84Vks+cnowN6QVm8mEwCguB+3KnfrwclDAqFQqFQKNyPuH/Y0j3C/SUEuoSUMUk4Cfou+DiJ/w4IPm/+JfFPIu/xWEIAAkBEnzcNM/YbhV0kMJ/LUQhQWKSR+HM9sb429YflFAK0LrKcvntpZHwkp6k8zIVNkX46EvOIu/VJ/qdEwB1iLO9PGIIY4JShfk4ZoiDgi8nOmM0/BFHwEMTB6Zgy1O0ncafc14eOMKAg0LsM4K+zrlAoFAqFQuGrwv3FkO4Bvn4hQCLdPawoi3zzl/9d+CD07QlAnBpE0k4C70LA6/lkIN4kzLgjAOQpAMKDU4pXhhDoifhTCBwi3yH+3VGA24QAcxFOAfsxdYWw4Al/J0BHCDTfIf/KZZl1YVP1ERMKO2WNCnBNzHFdKPdnsdhkhEBPF5o7H1OGzllvjk8ZOvpiMu5ct9/7D7hufwFHQaAnE5UwKBQKhUKhcNy4v9nR74H7QwiEJwnnjbsi8zvg5/kegCT99CNsc5SD6Cf5nxICIv6sZ7uwFAG0zjSgXggACQFtB7fpqCfSA51wAlweellYXiYsM/ayi4FOTj6IfwqCVkciH+ScKX0omPgstnIPm+UyQLnoY6ybiTlKAIMgGFMQ8L0D85est/hI3FDM+wc4ZYg3H8fyDxBKGBQKhUKhUDhuPFjs6HPg6xcCBMizyPom+LjP//cpPiTv9CT/SdqT2JPo85f/IP6j8CqHCEC7sdqT+LMvFxKyJgRcBDjZD5/E/zYhANzpCmg5BGoLrxw/GKvgPol+y0+EAMjrdF5EPssEynwqUZZbPj2rUwgQ2QcMMQWBP2GI04Z4U/GSjWfjsaMLj1hvgVOGTqlNt88HESUMCoVCoVAo3Gs82OzoDvhahYAIOIn+Log87wHYRoqeTwOKX+5l/LWepJ3TgEjsg/SL+POJQfAj9jMtAigA/EVi3b4oApL8pxBIsn/EK2YxvM7+kUuAxUzlo0OznYh6Gt2RXMZB1Fl2MZAE/k7tskx06hKtjmAc/WBZfwdBZ3RAowUQBHznAF9GxrcUz/NNxXxB2YbZYMm7OQFIYQD7Uxxj3mvwgSoKhUKhUCgUPie6LOtE4OsRAiTZIOUi81sg8bfAybdA/knmk6zHNJ54uReFAW8I9heFkfhTAPg9BN5Pvj3YRYCmE8G3+wEkBpL4wyQGxug3CH8KAoE+82OVpgl250JQ0KnrtkuSDu89e+w+y0n4J4Q98/xt398VwKjblnH4FhPpgalctuHyHBmgCODowABp5jgCMAfiv2Bj3juw+BjsEevx8aMDThdCHdsJ3JPOeh5QjMeHv8V++FOJtq/8uLdyoYRBoVAoFAqFT8WDz4CO4CsXAiL6JPKb4OWbIOyTl4H5/H2QdQPxj1/xJyMBJPg0FwBjjgBAAORjQv2pQfHrf/Nh6KdH4t+mAyXJ50hDxmHaRvqIp8DTj3wj2UeQ5LxVR9zax/QfFVUBUs4y7QjJF/F24j7Je9lFQebCC51YeQXh6H15rVPbMpkuJFHQh+ebigecLrRh4/mL1lt4FBrhIsor7IQ9Ad1jk7kHGLgmxjvXf2vX3/ixXfnFT3rv/PzHvf/F/6GEQaFQKBQKhSmcANYzja9MCIiA84beHeuNtlCkCODNwCTwSfhJ2uM+AMYk9FP3BMQoAGPdE+AvCZvUcxn0Qz9i7P15LkYC8pf/sCYESG5bzJJ7oYX6jT6ugrgU2hWBgHEj4ECSdP3jR5gaEvD9zKVImJSdtB8RAsqjN8XZlkYXXmXWRZw+lvVcll0EqG9OFeoznkWRU4bWbTz3kN9UPM8nDfGlZHx7cb6UrHOMfCUPNnhNbV6x8fXX7fD6G7/t7Vz78fhg5yeD0c6Pe//+/76EQaFQKBQK33CcALYzjeMVAkEURcY5CnAT4U2NBlAU8Ff+iQCYmO4PELlPI+mfiAA9HUgjAoxZ322fxD8spwE1IYBtgkkAxPQgbWUIgPRR6uTd6QLgR5LuTIRvXJxgQaYCwiirmHWZC3IfsRPzydQg5UIcqAzvv+h7Hf+btKPRRaxiJ6c8+mn9RQwRMOaoAIUByrypeKy3FK9BDHB04DG9h8Bm1yEI5tgZjKDP+EEFTjDPdV4vKRolJilU7bf4+DGE209w3H/WWzz1RixYKBQKhULhG4IHne3chuMVAiRSJOeb4FI3Qd4hAEbbWCkIfZL9IP9uWU5Sn1N+KARI/vcgJHwkQDcHq479kPRDQIxiZEHEnyKATxsCuTukkdhRALAOHs7JXogC/BMY0+kTQHnqpLNCvBcf9OTQItZ00RJeUbbp1iue5KdzNBJzlic+27goiHyLYb42b4f2TRzIMwzf1tEp53rUF0VA9gsRAO9PGOJ7COIdBBwZWHjY31TMl5JROMT6J0ctyw8asP3txAN5nOKa6ALXDIXAj3v9fj6VqIRBoVAoFAonHA8qw7krjkcIkFCRoHMUgOT/OooUAhQAIO9TU39I/IP8HxEBJPtjPQnIRwR6wxgBoAgYsQ37cBEgIYB4LBFw6B5EvysExhIA3LYg/904oVSnDNzxpDNJi6k9zhm9pWKR6/TTwqCR/26MgsdJzDOfQiAIftaLwNM4lSfbcj1x30Hrz2MZnbyC8LTsq2t8ohBvJo5pQ2PYYBZu1QxioAcxwClDNgcxwBEDPn2IyL4fWPg14egcq88ArrcSBoVCoVAonHA86CznNhyLECCh130A182G1xRTBOjX/SD7+Z6AfMFXez8AhALJ/mTqD8WEiwIXFt6uN6IA8F/9KQLGUXay3xUDQf5DBMhI9JhjHTkfvbbb47sizr5oPeMwJ9yMVeM5CQTPCSirnSqZdq9lFNOTgE/KU9bIetZ7uY0S+Eph2d49/1Mc5aP1jow7fUqAMKYQoPGxo8jHPQTWX7TxPJ8w9Lj1+JQhPm2Iby/WqEL2y2OZ8YOMT7kmhNv3EdeYC4PJewxKGBQKhUKh8IDjJLCaKdxbIQDCRPI+ugUBQBFwA4QfMQi8P/qTRN/JvpN8EHoKAYMgYB3JPurYTqKBpJ9TgUII+CNBKTJA/BWT8FMAkPRDBIz8V3+RfsYk9ST5WR5FnfKsivpW9r04inaDcCO4DBGzKO4deaU8LyFAPq12JO+Ic/Qg27Y697J+jgD4siLf3pgdeL8Ri/ijPX3PN0SmyUysU7tsH7ksM4UP33YVIp9t6FMIuCjwUYKYPtSHMBgsaLqQzZ6x8cJFny40dx65Ze9D6B7UzH3zgGusKwx+Bv9bVRQKhUKhUHhgcOKYDAjKvRECmnvPKTw3bcxRAIgAG94CeffpQCL9TQiwXUcIcGRAxN8FwrQQSM+pPyEE2hSgzlQgEX0XAiT8/us/6zpl+q4IQDXZvwQAvfaDH9NoXDnPPhKZm5D2SdxyGgXotE8hoJy387YwtY2Y+ST8WfYF8I+EnDHJOGMvuxDwuE0h6oiD6Tg8LPt1ZBweffAlZL5dXD6FQL5/AKb7BxZsDEHQW7is+wc4dcgGq7BFtOE9BAkeXPZfwPXHpxD5ewx6PQqEEgaFQqFQKNznOHEs5t4IARLuXfD5qyD/V603vInyNuId9A/SH7/ySyh0RgQ4xWccU4J6IPt+IzBJP3MuAET+OQKgx4Hm9B+sT6S/YyT5IQSsEX8vNxEQcRMC5KUUA8zD6ZMBMHWiWQDn9aTXiGeTSLOoeo9FmgnyZNaL0OMffVsmci1mOy4TceS64oD/KYeG3mf+Sq8VuecKchnEfrOvL+dTiDzv3tu5aFDvysmiXn5qOVrcMyBR4NOGtB0QBHrCEB8xOveQ9RYfhyi4aHprMacSEexGaEEhUMKgUCgUCoX7HyeOwXxpIcCRAD4JaPiJRIBBBPAtwTbaAYnPm4OD+MfUHx8N8Kk+LgSyPkSAfv13rylAEgI5BShFAEl9CAD5iLsiIMoi+lhsIgTg3bXYBQBifPYUB/KMwzs/jgTLIuSTeMKf8SH+TM9E1GcO5m2djLe+1KZTr1/8s023jj6EQLTBR6cMS8IfbSc+Yt/Qjmc4qVOmW9/6TIHhIqD1aYj1QrJ52DLEwBmz+Qs21jsILkEgbKAdRxPYMZEHuSUKHZQwKBQKhULh/sOJYy1fTgiAnIPw28En4PcfWW90w8ZDiAI979/fGJxv/hX55y/+MQLAsk8ByrIT/xwF4Jz/HAloIgDkvs3/bwJgjKqOCCDxlz+0wyHbsIzVcjmSfnlsOoyeueSkiu+A5MMee+C8GDH/NcMHeXH6qGel82Un86rnv6l6BEfqp4VB1KtOlaijRVnkXCuJNtxA+K4wyFjLszraqcx42vPT22Tel+cogk9FmgiBscXNxDSta87GHA1YgBBYeCSeMAQxoBeSzbVj7n0XPgtdYQD7ab/f/xXzhUKhUCgUvjqcONby+wsBMLnRtgSAHVyx3sF1kO8tEPWOCIDpqT/5i79sIgSc/DP2dwD4039iBEBCgAQ/bwJO8g87IgQ8BxuiHOSf5UPmYH6DMLaYPmIXAhEHOqEDCZ3wPOvkwnT6gJHzkhQzL+MH/okLJ3mPPH0Qe5H3yIs7t+WYj3rVRVnLe9nbwrAAhQDJfcuhM/UZscqN/HfN27Md7wHIMj7wL8pC9KWQHnWxbYp9p2Rjy/sG8rGjbDsD4j9v4/4SRMA5s6UnzBYfs97cWbTjvQMUEnACj34rFD4DuHavw3VHDH6hikKhUCgUCseGE8dUfi8hoBuDQfaH12y894FGBHqjWyDdORrAtwbTQwjoBuAQAyT9OSIgAUA/uQnYRQDJPe8DgIHYe/nQDkXinfjzF38n+SEE+Is/2xwwZrvwNDTvCoBG/iOW970SVAeI62ZFnnV45lXkh8qekBNxjzjzQeCdM3vc2pIHo6C2U/VsMCmLfE/VuWlZEf0osx0IuLcJEdDqmWeslSrPsj9hCNY2PDwhH+vMcrfeN9KtiQL2D1M5YqxrrOlCZyEC+EKyS5o2pHcQcISg8KVRwqBQKBQKheNHMqATgy8uBMCOSeoPPpYI6EEEGKcEaTQA4iDvDUAbTQWKNwFrGpBEAQUAiX+IAE774QhAjAI4uQ8x0Ih+EPnOFCAJgxwBoBBArKlAaotyLkPir/sDtK++B8whVJFeWQdq5EF/5YUu76VlTJcf/MdYZD3z+BcEnry4r5h1Xu4NvCHLzqfdK5dtReYRt7ZRH21E6OmzjIXUP72WZSedMoi5CwLPtTr4yQ3FzIW1HaNnGHFrg2UUU1Rwefbl3m8m5pShaBdvKB7PnrHe4qNmi4/4SMFgCTaHfiggCJ4DrqPw+6KEQaFQKBQK9x4njp18fiEQ5Ewi4IbZ3rs23ocQGIFv6OVhEAC8X0DTgUD8+RZhiAA9BpSmm4BdBPg9AD4FyET4KQQ6IoAE/6gISPIfscpqixgmEUBDvUYLRP7hk/SjzIB7MREADBzKHUWc7XbSGcBUjo+MxXVZwIdccGoReiboZZ5zzpy5I3n20cok8N0yYnWcy7lpJSL+We/E38m/13k8IerKKUa9rzji8FnXzfket7zW5XuMf9FvCIK8qbj7UjK+kKynm4pXbDx3ymyeTxh6DIKATxji/QOcMkTkCYn1Fb4UShgUCoVCofDlceJYyecXAgDZNN8PsPsuhMB7Piow2gTp55Qgjgbw138KABL/eJNwTAPyEQGfAiQT+SfZTyFAUs8Y9FxCIMg9yDzn+Od8fyf62BS0b+SfbTvt3bi58OST3gX31Xcjcqj1sj7vDnHdgMIoOwn2+uTDoMaTmEZejEAxuXAQda+Dj5wNIi8OPfGN2Le2JNdcONoNopxtW73HTvajDm1FxFWvFUR7xCkEuoJAbSJuO8SYRfQHE9lnnSfxL/uhMQ4RgPVOBAGX8fsHbHYVdkEvJOPjRnscIdAjR1MQFI4D+FvYhPspzuFPEFMYvADDH2ahUCgUCoW7IRnPicHnFwKgy/yVf+99G2+/ZqanBN0E2YYIyOlAHAFAm94hPcUAhYCTfo0CiPCnEBjBgfhzuo+IP8uMQc9F7kH0g/j7U4BCDIDgpyg4PIj2kVMeLL8JAZJ9snwYWnrM4lHvTic3Y6Kd7M5ZVxhluuS8jR+rMFaZRLnVi6TTR775iCUEsh0CtY0482xDz4ZZT3Kf/XD6UBB/lb+IEGBMnzsTOY+PmOD93vYeAtWHaXkS/4it++4BjgrkOuZtPLMOIfCQ9Zb4/oFLLgb45mK2b2C/heNACYNCoVAoFD4bJ46JfG4hwJt89z6y8e7b1tt9y+zgKsj4Fgi+3xfA+wE4HYhCwKcC0Y48DWgIr5uAKQDoKQBI+PnrPkk9LMi9TwPCakX6g/wr57/8qxyigW2hJ7xeYoD75YZPkXsZEkn+iYwzddeTGxVT9Z2cuK9i/JcxfHJiJ97Jez12os46msd+DwEbRl1rwxz+pRBobeD1AztjkvpunZclBG7zWhn6xcLyyGNF6T3WilUv7zvi+YglAiJ2RMx2KseyMi6njW3xGKLE7yGAKOBLx0j8B6s25o3ES4/5fQR8H0Hr/zPPVOEeoYRBoVAoFAq348QxkM8WAkG+DsALtl/TaEDv4COQ/Fsg3hwJmAgBG3I0YB/knCMBMBB+jQRQAHA0QJ5k3QUABYF+yQ8RMD0i0CH3SfSD/LsQyBEDbBvMxQDK3FxYkv4ouvEjEXURCnc9uVExVd/JZV4eH8lb5fHhPjl1kOQsk7QjVp5lkf0sRywCH227phGAXIYGAs+YHbY2zKFR1Iv4dz1WoPb0LYeyfvH3dl5mG/bt5fa0oTTfq0kMz/+8nhVcjr/us+zxZHTAvS874+8fmL9ovYWHfHSAjxudWYNI4BuK2aZ7ItV54ZhRwqBQKBQKhRPIOj5dCJAtY5c5z3//io1v/dps51Xji8PscBvEPB4TqpEAEn+/P6A3OgBhxzIg/mDriIcg7/C6HwAEvY0AsC6IvYQA62DhD5PMk+RzVCDzbEvPtuSEFAnwtwkBD5s1RGEqdzd0zvjUyY8C30Lc8pmDF6dFYooHKy967PXIOc+OdiLrnXYpCpD35Vme5Jzou5Hoa0QhYq8nsWcOC6gvlCkMkJsSBOpXnTavOAwfkfPl5LkXXc9QMeq9oDz7joLXhekJRSE28ulC2DiVOVqgNxQPlmy8cN56S09CEPClZKeQX/C+BPaZceH3Q/ev4PMfyxAGFAN8wRlvQv4ZYvwPoFAoFAqFk4sTxzo+XQgA/Mn94KaNt9+03taLZrtvI7UFwr8Nws9HhHIqEAUARAFHAiQCIAByBEBkn0IgRgFE4HMEYASNAcJOIQCvOf8dgi8yD5+kX0KAxhEAthHx9zZTxs1mnl47MfFEi7vJO+HI2b7t5CNxZyHggfgxTYWOj1gkPcsi7hHjQ7FyaUfaZb5D/G8TAiT/SfxbDAtRkGJA26s8c3kPAY11boq5DPPaiW6M/mA5VYj/UT9mnbejwzKZk7KhUQRMexcGs7AZpBZsPLthNssXkj0MUfAoYr5/gDcTsz8iT6Svp9BF9yL/Isfnix1T/L1RBFAMlDAoFAqFwonFiWMany0ERiD/79v4xovW237ZbPgRCLhPB8qnA+lpQRABFAI+MhA3AlMIHMRNwDkKQPIuEQAD8VeuIwQmBJ/b5pYioI0YxFQgr4fnZnbas0woH0GLj55BJu9wVpX6HGebQqCLDu/12MPpnGKScRLo6RuLnWszgBehn9S1OPNJ9pVDWWSfMZeHMGjkH+UZCgXEM2io5RGnMFB75FXuCAHWoeOjQoD1+UbibIveXQgoPnL/AMOMBcZYHst4396f37OQQiBGCHQvAW8sXjGbP2e9xctmiw/5dCE+cajP9w8QeSJyHd9UfJ7jgDb8Q8mhtLaMn2c/N18EXH56fSUMCoVCoXASceJYxmcKAU4LuvWKja//md8kPLoOIu4vCZMAoBAYcjSAIwEUAST/PhXoUCMCIOok/W06EAn9RAQkwXch4ES/TQnC6umnRAAfHQoRgH+on7TjB31aIuPW7ugZZPJIrvHVz4CadVdGxLJ02U/jwt2YHoXgwQLpl8i96iKOstqLo7Hsy+XNxeJt8OLpJPMSA9E2yxACHsOUZ5tJWaQfscQAV8gyTaQ8yr5SrxdpRB9aEcuwjFVmKtr4HnfEAUsesy/Ps21MDdI63ca9WeT46z9FAm8oXrbx/CXrrTwBQfAoxMFp5FHH/niScx3fWOQFGceAx4SEn3ndfU8VPYTH37U8/qBUz/Y8vrCZecQUYjwXMIH93Om45vqIrOe6mA/DOseHnD948LPeePgTqPgf28ImhMETJQwKhUKh8EDhxDGMTxUC/DLny8Nu/NrGV39mvYMPkdzBlzpHAUj6+aQgiIED3iDsU4IoAiQENBLg9wTc9uu/yuFTCNBE9J3ci7qQt0ROowLiMUH+8aE23E565iImWv6Iv+0MskK5TgXCzz7RWBD/sl32n+W2fKcvclTFCBR3LNKwqGOZhD1zzqknOXrxtOlyvxF7/GNuBuUpIUCfxnK2j7hbloUQQOc+IgAf5UkMwwpbrDI922SZiBjG/4gcRdAGSwykcTQAXiMEPjrAUYJebw45iAG+jIzvHuDThZYug7cuY3n2xV697288eGONxDpv5t/G3yun9MVoHkf1xvgbTjHAPyC922EJemDDR1wWTltvFseV50PIq5y4yzHmH6neH8IfC/xxwvqxYBw/HtCwPh8xGL+Afn7aG8z/pDdc/mnvwnd530GhUCgUCvctThzDuLMQ4Bc+dpWjATsg/9d/oREBG161Hr7QNSLQRgJCBBwc4Due04FgIQRGMedfIwKIR00IwFSOOESAhABWrV/8Rfo9buKAdQjUhhZbSuOHPIFNv1MuoVyn3Kb3JGHt1BFHikCn47YCgA1Rvr29d61886DCjDt58m/G2oysJyemlyGncqeOZD/ykxECL0+R/jY1aFIW0adQYHsJgEl5IgTUsVbmMdqycxL/zPvGyUTeGWuHOjGdfJaVOFKm977Vr3xMFeL0IIoDiQJYP989cMnfPbAIUTCLst49wD6+acCFpzvq+Us/jX+fIPsk/8NN/N3dhL+lmPf3qD5IuRv/2HiccfxmIATmL0Fk8a3PFxCjzJe/ETpt+ohlaDnCAEviT6Ex5DtG+NbxeOGghADatPWxE57jGZzjhaHNrr3Qm934sQ3O/KR3eu2nvd6FEgaFQqFQuK8Q34AnB3cUAmTZ3FX+crj5utm1v7DxzV/gS/wG6vBlLhGw6zcLQwA48YftD1HtYkBEf59CwEcCnPCHEDgYSySQ+A8lFGjongIA6xbhlzCAV8E3CdTBN00ey9CHEXqkJQGnXLblB3J58rK9wHwm2CAbdXBbKttPdRTgBh7Ncx107WNSlkWC/DvbtLopy3x4cqgsizuT7CMm0Y+yYpXd94+OEHSFAMzvK0CnKQxE/mNFUfbpO91YG9Fi/sd6N6+TKR9ese+r0MlLWIQYGBvJPwkqyxwVmLVxn9OFeDMxbdFvJl561HorT0IQnAeRXYq+CJ6MjE8CuvvDa42GvwwSbBLvg1v4GwTpP7hmto+/1xHIP2/sFxEP42jebSKA/aBfiaxFGEcFLtiYx3UNx3UFgmCG92Nw3blO9sP/F4DsU2DIIDywDj1NTKMC9DSuj3/kFA2wtu3sj+eVIz04b/1VFNftcO7s0JYuvtBbOPNjnM+f9GZm+OjSEgaFQqFQ+FpxkhiFcFchQDLGpwVd+7XZ1Z+bbf8WX+K3QJrxha5fGikCXAi4CAD5pxDglCCSfBqEgH7plxCgMYZ1hIBmEgTp9xuAPSchIH5CssB/vKHUN01e/znSE4rzLEVF5lq6m+jks5xoYXcFiW7OO3QwTEMHWaOuW4eiykoyxz2Tb+YBPqOMepJ15nRzMT3y4Mb9iMmb24iA6hhHTsSeMYi7RgaQo08hwHr5iRBwgeAmhRKxk3+tIOpY7rTBhmBp1XPaT1co4GPiCdbjP58epIRM/SuPZdUf++g8ZlSjAxQB7nskrjOnbMx3Diw/AnsYvBJEVssT3bPwICIupi70BwOifbCNvznwY5J//ep/03r65Z8x8iL/e7hEg/y3X+RTANCjP1msZ8zjOo/jvILjeNFs9Skbrz8FoYV4MMAi/ku/TzXi08O4Dh958GlHsb4cJaDXqEGs1/+wfaXyOK88xzaHU0YxsAJbt/EcnxTFEZ+LOLdrQxvMvYBGvPH4J7hGShgUCoVC4SvHg8ok7oo7CoEkHnvXbHzlz8yuQQjsvAYRQGJBIbCL7/UQAvs+JUi2x9EAEHyOBtAoBGIkgH5qKhByo64AoCBIIUB+QK4QQoBbQ5AzMO7aUSj3uc5SNKLL9pnqLM9QXCWgKpQz5WVut4pe0Wk/3c4DxQTjKMuizI+Mu3kJgA6vlpHUd/Ii+fD8IE8XqUdOU/2RcKIf+RQCHB1IYSDzskg/y1NCYBBl1HOlymlDZMyJyGcZ9dog36jIMybQB/7zm4VZzDbdMvqYEgKMSRwpCHxUoMebXDVVaM2MLyFbfsx6y5fN5lFmGyH6fJBBEj0iuYYAoBiXALhu413++g8bgfzzbd95DwB/iQ8SPhYRpwUJl3VjGtfBDxxjPo2pvwo9cB5k/LKNV3BMVy8gh2u9O81Iv/47+fcpQS4AxtxWS/LP9aRP6643zrsEAcRAj9O7lm3cx/mbuwAB8ijECM7rIqcoYbt4LWiHjMKgPZkI/jp8oVAoFArHhhPAJqbxqUJg54qNP/xXZtchBHbfxRc+h/1B/vGFTxFwuAeCAaOnCJAYCCHgU4OS/KcQSGGAbvSLP4UAPcogBBIAsEOsf8IXuC2+RREqTp+xEARSuTxT3Qbds4eYJPS2XKfcrRI6K6Q8afW5DnjfxokwSK+22S4WpOP6fJ0k1tO5Kcv65NER54iA12U8adtGCUDufXQA+SYOQLKT9HdHCNhOAiFM7ZlXh62MD89zZem1gYy7XhsVlu18n5tlveKs4ycFgPfFehcFrKN3ITDWtBKKgQU0W9WNrmOQV01pWTyHPAkml+EJ8H7vb3QvFMS8iCQCQLj3boL4X4WHQQT0SP4PJqRcf58k5fpFnuTbyXiPE+vUD/vu+CnVzTTOz2DRxhxRWThrPd57sXDKbJa/1EO0jfmAAP5/gKMBsb726z/XF2b0h9Zr60T/GgnI7UjPOoAhzyltzPPKexKWsS0cGYAAWX3MbP1R6y2dgQZkHZebPpf4f8Uv4CgIKAz+B/htVRQKhUKhcI/wILCIL4Q7CwHHeOt9G7/3z3WPQG/4oX5t1Bf/wR54BoTA7gEsBABsJE8RAFIPITCUIIAAINmXEABB1igAYokAcgN4cQJ4rlOEIISAeIJT7qALAuNuuQFnZyovwngE3RRiUssGlWHdNh3wXoJJ/xHRZVLbKqec0hE7vD7XmavROmkR0E8MremjfsrEiaMesUQBuVTkxNWV83xOE3Iin2UQP/h+ioEk/iECstzuGQjxkMS/iYNYYRMIXIE8N442XXaPXPcotLaojxzPPVOegCjgzax86zBFAK6Ynkgnl6EYYB0NYoAvHePThNZAIHnD6wzygp+B+w932C7+EfBt3fsg+pymB7M9kP+9mP/PX+ZH22gWv8jz13hYL8g/j08zXZQAnf64aCTrTMzg/C7imOG4kfTziUyza07+B7yRl2chRiLGu1g01pWjDO0xpOyP5yTW1/VcsWIvS+BPGZoQ9GM+MYrndx7rXsY2QAzMX7Tx2uPW23jCeisQKHzMKY8Xl9UFMg30/3/t9/v/mygWCoVCoXBPcD8yiC+FTxUCm+/Y4dv/1Ow6hMDoCgykYxgigKMAu2F7FAEg/U0IHIr0D9sIgIsACYEg/hQAEgjJFWAaCaCPMj/CwePQx/c+Ec7PSBY6Z6fNNohkJ2zec5nsVE9SgspYR7j2KdcNfUPbNrZY3pP89O5BcD0lcB3My99mToa7xsb04PDwqCfPZkxyL+95r488cpoaFLEEQJST8MuHKCDp93zk4CUItEzEIQKaIIgyAlmOCKQw8LhtFI9CxDoKHjMbXvevchijPwcRsAKOyCcDgbDy/gDOPz/cwnEEWbYhWnP0IKaW9EFiZ07beOUR6609BVFwriMGCK3wPkJcDLz4tV8wzsXn3P/dT8C/P/HpPwe3rMcpQZqjv4PriqQcbTUF6MB6+au8BAD6aruJWNdnGM8Ff33n04AoADgCMM9HskJAzaMsoo1++DevHwAoNnbRP0cASPz5h+vEv2uS7N1f/rvrTUECy7+VVjdVxuZBDIwpBnAux+Mlnfcx3yx96hkYxMDyGZxn7gOga2UaJQQKhUKhcBy439jDl8btQoDfxthNfCEf3noDQuAfW08jAiAiEgIgAhwJ2IvRANhIowKHNqQQiBuBnfi711QgCgDmOkIgRwK4RvEfcgCW5bUxzg1o/ODR7+SFTq5LCCZCwKEw6+Fa1ZE2TkCjEP0ypWxsVFt3CyLEDqhJ5HNfWI5F5SNUkGLA1+1Bro/b0og8TLG4NAP9S27thjjvEaBxgcnyiNmW9eG7U4UY+9Qg+DAXADASfwmEMC2HTlIIqE+t3Mtcoa9sUuZKtdGdMrzi2Gkndh7LWEJuPIAAmL1k4/lHbTwDQo8yVoDjR8K8qWuzd0ChyiniIyzDJwvxyTcr2N5TNl582GzjSeutwOcvye0s+Hq+fuiPIkYAbtiYv/rH9B+We3oCUJB/3h/A9wPoV3kXDT4yguV7/KPSH5Z323aV/ZO4I+TN1vzFf/GMj5YswM/hmA44hQptRPq5DhiFxpjkn8u6+S/+jNFZCIDpOMtaMQCvvw1vw+lCHrOKPowJ/PNd4LVAYYdzaRADumcAYmDxIeud/44NLjxnfY5Y6JrhstPnEf2XECgUCoXCPcf9whruGfCFeRchcGiHN1+1wzf/WxtDCPRH/DWSTyihANgHT6AIGLoI2OP9AD4qMJIQIOmHMJAI4C//4AEgAhwBIAGQEMBqum8QdhGg7Wm5Zvw4gjukAGx39wwxnjpjXt9SjKfqmZo06FZ5fGStUXSHz+A/DJULYZDb3+KOPwquRzw4PT7cB7eOuOU7OfBxlCftJ3Ug9lEW+WdenuQfcQgBL8OL+DOOEQGKghABbapQeBH9JgjQMWOuFHugMvMsM8aKfbtjY2hs1ymjxBQMB4ckkER+7gmIgMshAkDwOZWFQkDEFyoTArU3AlkeQgxIEIAwo76naUIUEafNNDLwhNnyxRgZyIPPlX2N0B8DyPYBtjmf/sNf/iUAroOD38J+Ic9Hg6YA4GN7cxRA5B7kmuxZ+5T7xYsxjLtI8s+Xhc2td375hxjgo1Yp6sS+2V+KAN5onNN/RrhevS8XAbC8iKXmsQ25Xv0hMxf10c6J/92MzTrl1j2EgPnIwNgWYUt2OAPRcuppCIHv2Mypy9ab44vk2MH0eSwhUCgUCoXjwNfMGu497ioEQDAOb7xiozf/EYTAz61/AFJysGvjPd4bANsG8d/h1CCfEkQRMAwh0J0KlCMA7lMEOEEWZ8B/8mmxBRkTjI/iDils9pHTw2Km4PXre2vCBP65m4BEVV6lqTpNe7jjtkQy+U+26/IhFlX2fc86IT3A9eVuaNu4PfJh5GwIwNlVTu95erRnjOVVF+3VljHrWUasssg8hQDLiFMIwPi40cEsCPUsyt0RAo0YwLMsQ+cZY5kk9k0caOVYXhszqWc+RwGyjjkXAfzV+rQdzkMELDwHMn/e9IZhHLjJHSNsTyWDZUBYe8Pr1t9/G/YexADIM0lkjyMDIItzIQZOPefThAbsC8upL/rjRm4zt5Unn+oYJFtP/7nlT/7Z/Vjkv8e5/xQFmgJEUs5RAAiAIYg5REAv5uT7FB32O8YhcC8wpzJApcebazkCwF/+ue8aAcAx4QWi+f4QIXzfgO4B4H0GFBnYRl2kaeivxTCui15/vFGvnFsSf54rr4o6/yNo5jcTM5zkvHsuh6UpBsYzaDKHRedt3F+18eJF6519zuYe/oEN1h9CY+zHkVNYQqBQKBQKx4GvgjF8pbirEBgdQAj8zkav/7/tUEKA0xV2QPyR52jA9tCFwA5HAygAKARcBGgkYOQvC9NIALqUCNCXu3MHNy83i7WLFLRYoWL/CJD8dZBVU2nF+MjcdIgPT+QynlMIkJxGlBvBRMStWReoYzU+tUFH+ZH2lznsvHvPs4k+1Fhr9k2TxXa08iRHHpc8mxyascg8ymzPeif+3iZvJp60R/moEGA9yxICJPzIxYiAjw7QjpTZhzxMHbEfdSQv4h85J/yxAdwetvGVepkHAOR1PLNhIwqAxecRr6OOU3pIeNUCmHjPcRrJ2PoQAP29d6239wbEAN97gTyFAJ9NP3/Wnz6jaUIXfZ3HCj+fk20FKAD4q/7BFv6eroP8x9N/8PfFG4J5Y/A4yD9FQo9ThTgdj9OA9OhQjgDE9Jy8sBiR+CPnTweCafoP9pnEf/kCDF5z/ymA0A/7j3n/LgBI/r1vWfY9daFm3MmJ2EfcTFukmKH2nkG21fXv9V1LMeDdMca/wz4WoxjANXE4i0UXbDRYtd764zb31N+y2QvP49KY92uIy8T1UUKgUCgUCseBzjf6ycCnCoHrL9nwtf/Gxp/8ufX2b4I37PpogISAjwiMdlMIgPDz3gCw/rQh+IQLAHSHL2n/7ucXvrhAKxOKY+3KsKzAkWHLYRODNgotnanmPdBn5LJNyyERKZVvjzNDIuqR3NGNokNFK2KnFMPAbbwsLkSBBK/jA89G/BdeP+bmerhtiIMnwzvxhVNZfDvaiINnu9Z2up2W6/SlqUFsx1jLe8w2TQhQFDTijzJtFmWOFuRIQAoBigIYO8t3Doioq+wrRm/uVUbeNwbGNEgfRMDhwlN2uAghMHcJSc5dJ1IIpBHsj46fILk4eL3hNevvv2mDvXdAojeR49NnOAUGRJjPxd94ynoQA5wa0xMxvpfonLwEz6tu/uVjdzkF6CaECkSAnv5Du2ljTf3hL/NB/ikWKAD4FmC9CdgJuv+CrosGa4oYdRolwfEczy5id/nr/+m4B4A3AUMI8a3AfS6HfiU0sD69ZwB9i/xzO1HPK7WRe8a+Xq/j+tjQQxmhbUq7fXm/v4Dt0nB82Bbtxv4HgH9cFv/4PwL93eTfCmxEIUBBMAObtZFhX5Yv2dwTf8PmHvlrNlg7j/MIocg+/GLg8iUECoVCoXDPceQb/sEHvjDvLgSu/saGr/5XdvgxhMDeLQiAPQgAjghAAEgIwPZcAHA0YDSCDxGgkQDyAHw567u9G3Mt8G6iMxOLPJFeCO7QUij7ybjLKWGabUQQHS1SvoWt0DhmOnxEjT659qnl2sbEhtFQoTRT3LfIy5Hg8Dg0DxPPYjvPtZ2koyex5Urxj7/oO5cmiSbvc69yy7HMtp7Pcta19w5kWxnbdfv05SQEgtjLQwCkGJCnEJBAYB3iJgjYh5fZkW8bY26YlxFM8mynI4ryYBEi4DE7XPqBjecfsjEfFYqDIaILQaBleVzYnov4B5f0mDvBK2z4iQ12XoIYeC8OKR85yicJrZotcYrQ0xADj4I0o8wG2qZ7AZ20COME6x4AEG+Q/zGn/+xd9REAihRO/4EI0CiApv7sWk/3AUA4DCkeDtAN+9DFgc3kzvj1onX5RYJDA7E0t2xjkP/eCsTTCgTP4jr2F3mRf6yHphGAEBY5eiBjPxGLnEeu1RHcLx5fqkeKsyzn/sK0rUMsxns3DrAvFDNYP4WQLvjsl12zzOs+HyeKf/4/DV9t/p2MSOx7WJRiYACbxbVxxmYu/9Dmn/hjm3vo27gWF7gANoXbUkKgUCgUCseD+MY7OcAX5l2EwL6Nrr5ow5f/oR1+9IL1djftcAu5rWGbFjTU/QFjvS+A04HaaAC+j3lPQI4CuJG8cH2IsY6MZbFWGT+6cZS5Sd0icfvJQKabZFFlp4lCNknPkI1ageUWOiIhMip/J6AuNw6ebbCXbR+VTnITOY2WhBDgVCqRnqjnQeNxk0CI5Qluigi6+DNIOEl6lNsv+WikXVJb90nyWSYf93axjNrFsvJoB57X7VdkXz6JP2KOCpD4pxBQXZQ1OoCF6bk9WjFi9MEV5nQgHxVgDiS3P2uH85chAr5t44WnbTzwG0H9/KAdjipDeo/dO8LLQTCAfPd3X4O9rnsHjPPM+3zKzKKmGo1XHrXB+e9Zb/0hdJ2jAjzQ2d8XwR2Wa/P/b4KH+82/evKP7KZEwFi//FMA8O28IOdxD4A8L4wR3wiMi4LHIC4alUW2SeSxThLgxdPWWyX5vwAhsGG9ufj13+LX//bLP6f/YLuSjDfi7/cceEyPOhF9jrBAQA2wDt6krZuv2TdM92bwuPl50YnRNrIP/tJPEeMCiI879WlQOA58IdoBtkn7wmXwV4V1OunHcvg74IXv5fz7oFEI9PD/FZ8qxHse+heet/mn/7YtPv03sWl8ktQEJQQKhUKhcBw48m3/4OPuQmDPRp/82oYv/QM7/PDPbbwNIbC5DzEQU4J2RjbU04IoBFwA6J4AfMFPhAD7J92YxCS2qNJavBwxVx1eMfORzLpPg3iIR/qccvgQGVVmAi7jXDJq0nW8wunqhqNl3+jIt233QPvCagTa5+RgXcJDL0PMY5n1XIY5Lodu+KMw18Htc7IOAy8bgHQPSNBR1q/44EuK0c5JfqesZd14bBRHf8HRm8iYEgYk+sxzPUn882biFAYk/+ll7Jj9IPYVhkdZG8OQU4LWbUQRsPQtG8+eRZIjANhxbRAaoaH+i1j90Efs4BEHQcUB6x98CCHwKuwtlc2WwDvnUQ8xsHBeQqB/+mlogzUsT+Kro8tOfj/ohJJ8g3jHFCBO/dGbgCkAhnwCEKcAxROAJASC/DfDhSBi7E/oceKPmCSZFwTBaTB8dCanAEEEGJ+pv3wKZYocvoyL/XDqD0xP/6EA4LLeVyP98txnYMxjTHKPvkX0IQA4GkPyPyD5R171PE55Pgh6Xpg8BwwZ08W6eGFzvzgisovjgWMx3v7Yxjs4LvscCcG+cjFe5/gfh1tc7/T8O5BHV0PeAQEhQPEws2T9U4/Z/LP/vq18/z+1/tI6N6ahhEChUCgUjgNfgiXcn7ijEOAXLYXAx39pwxf/vh2+/wI4xTaEwAEshQCnAyGGCOC9AJoShC9zOI0E0KPI/uXxvS6RIJ6Qdbk6d82EyAvd+A7QScGHtwlCEsg68hYnjY4Ol4RN8tkkU77cBC3OendCjhikyzrstXs6GMuKgys1oo+DMjVKgJi8UHn9kOu5JEo8iOyG20iSzif8zICAUwwwdlGAepFwb4N/vk9Zpo/lg6NHXeawbIoA5oLY80f0JgRYphhoIwRhTRBwBewHMTrx7eHKEGuFY7RbtMPFR2y0/EM9KQiNtR0aOeCRRDv+J89lurmIJ+AywHATIuBNm9n5DS7KHRwrigDYGAbR0Vt73PoXvm0zp5/EIiC7PJpT/XwaeOTDi/SS8HIE4BZ4N0cAQP73bliPYkCP/4QwAPnXKEBOAeKTgDgFaOTTaOTFeHVR6BrRTcEo8xrRfvLRp5z3zxuA1y5CAPAxoHzOPvvYgmDw+wyc/OtCgnl/7mmRE3iQSf4XQfh5H8UK1gFPEaB3LvBYct1chtvHCzG2U2X2w77ZhsA28gZtCQaOKFBAwMYoc7/2Nm28ecUOb7yF/5e8B0FwHd1wKhGv6bi2h+4PQxRICGhVFAJhg3mNgiw8/x/a2r/3v8Jmn/HVB0oIFAqFQuE48HlZwgOD24SA2Afcwa6NrvzS9l/8v9vo3RdsfGsHX9xDjQgMdZMwRIDuC5gIAXx/i+zzNz58p09GBCIvyhA5/Gue8Jj/saDU7fHdDn83HUTuDiklk/TzU2GYski4jzJDBlHQL/FZQWS72EYKAZWPtBHQxpt5wP2VJ/mJchMEJD/wJED5a6jEAGK9nVn5qNfy3gHXngReooA2N4Ahn7/ic5tpbIdAfDx8GuuzH90bkGX2IULPPMsk/og5GgDC34QBy1h3EwRR70LAO5MQoNf2YNvnztnhyndstPS82SxJHemeb6hPI0LMTOyA6sKaMGiIMshwf/cdG2z/GoQc5Jw3nPLlVIdzOFYg/vPnrH/x+zZz+Q+gA0CAu11MgScr0WmkkwQyr2k+IPyc98+Xf+kJQLdgnJcP8k9irhGAPevxF3oJARJ/eAkIkmv2RcLvnsbHhOrc9rCtc6v+BCDO/Sf5X1jWMZYA0NuFSf75aFEKgCDoU8YcLyRsN6f06Jf+IP6a9gPiz7yOJRuhrXGZNF5w4SUK2CfbpSfgOTKgY49zJhHB9wCEIOCbgmE9Lr67ZYfX37HR1ddseAOCgKMDfDKQrm0cB17nML/+GXNNLgLG2MZDiJTe6gVb/NZ/ZGt//L+2mVUclw5KCBQKhULhOMBvtm8I+KUO4zyffVD7vbB9fElDAPAHR/ICcRh+sas5vrhlyMXiMu+tE7jPYrdNWyZM7cI3o4t8s6yKgmIWaUfKCebV9mh9t8wgbeIcnfwd0SWWiMmxkrO2X+lBqgc0kOVmsz2Q+J7NpoHItzgN7WbBr3gvKBZHl/iPYoH3a+wd2sH20Pa2hra7eWC7txBvj2x/Z2QHfN8DCBbP27AZRFynrB+oM89pX9FeT4ZizKdD5VOiKAZhfLP0CNeHjG+Yhuf7JcZHDctQOY6lHtkp4kM+73/NRgNOBwJJ1/AHLyo3PnVGN8zK4/pLC5Lb3npLUsoT0vIkyjhIJKO6KGPazmgP27Jth9uf2HiT01RA4knM74o4aQT71tx3Tvu5Yrb7ntnO22Zbb5ptw3YR772Puo/Q5hMYBAjb5nsBOEUmnwokMRB/SDLGMO0L1sfHf/IFaByxOPec2fmnzc48bLa6BhHDkw7yf8gpR1gHH5XK6UD5ErDsS+Sdx4PkH/1RZM1fcJsDeZ7bwEW0jEMEkp73FRxSwES/2v7rbhQ7fN8AX9jGdcm4DbCM9fZjjoCg3ZCCiMtyahSMfbEPCIne/Ir11i7705sWL0ig8W3lI76xfG84ZSO+uBDXyuGB2yi8phHpvHyD/rdcKBQKha8V36xvHJIpkjYSOBI73RPAG4RhIIL5i3VOWXFz3iHeBRadJrLdNXbPPJehl8VqO0ZqMinHf2zbzeNj2vjhMUGXRkzFXEFss8gi/0WDcBOLID0h1y2DlygkT3M3Mebw0abZpGnqDf2dBEH+su+/7s/Cu0EI0KNuDvk5eMYzg74ewsN9GYJE7UEI7Nw4sG3Y7s2h7UMQSAyQxMfbn53ch5H8gztOBAFz4cFPvUzj8vDsh9eFRED6iRjIcgqDwwNaXFeIKQzGIIGj/oYd9tdw/YC8k6hjpYdYYZpuKKUQkBgIyzzssJtHfEihgGM+xp8s55WTXPOlXGki47s3wXmvyDRlh9C10zmhAnMUGzwQILwgtmMIgPH26zbeegUC4DXr7b4Fe996EAfjfQgMvndD04Q2zd8MTHJNshwigDcH5y/tfvG54bzxpunewoaN1x81u/Ads4d/aPbQt8xOndfU/d74mvUOPkDfV9D3TQjAPeSiH+y/LMvCHMg+xMMcyP/iZTc+RjVHQcYk7xQtFC8QN4wpBEjqdaMxtpfKn+8f0C8AYYo5qhEmcUPjPlIUcDQkBQOECkRBj8dm7yMsin2Ym7fBxuM2OPUM4nO4ZrhojDbSSwQgxnWiN5fHtSPDtTfu4TjxZWn84ykUCoVC4SvAN+sbB4RoDMInEndUBOCLmF7cg2QelhyKfFplchvmnN+EOfFv7SerUkG5rnnaLXNHTLgtj/6ZZpyexo2IOEIZkW26MYvKdWMvTuUdZFUT1yAV0Jwby/jwkYEUB2FdQSAxkIIAfh5exik/EAbwsyinKJAYmElB0Nf0H4kCEKoUBTvXXBTs6T4PFwOa2kUDN/URgrROGee7jRCAA/rIgIsK5aOsawTXixuvHViKgHYN0Q5wHaD/3qqNBhABxufEg8BDBHBUYGJs58KAddiAI/XMhwiQoQ8Sf/WFFcAOscGHw30Q0D2sdxe2g+3iqMA1zVnXk2wIPzEMvExCTVJL8r/zDsj/qyD+r1pvJ8j/3rsg/k7Kx0O0IcHlr978RVyP7KRw2NGUID5K03+hh4mw8yCSOCNPzK37L+QXQfwv/xHI/3fNTl+CKOANwCD8o499Heh3DILOaUDcf/XZ+oKxb04nmuENxCD9S485+Uf/Is1j7I9GEkj4OZqA7eW9BXq0KJbP4T6Jieyfxm2msY7laMdz0tpwm8J0kaA/3RfB+yO2YVt+38T+ddNjVMf7Nlg5b/11bOP8GVwbPRyyfSyGa4pGEZDXFQ0CktcRpxFRLPUWcMyopIn8gywUCoVC4ZjwDRMC/L4PAkdSx8eF7rkA0EgA6nMUwGN6CgAn+cqxj2ZB/mne/XT5SDxp5CZHn0Gg5Ri7i9xkfVq+GfOxjdFW26m4s41KRB5GKGYuEplvUIPmbkMTAfS4mrqmUQHYAGKAj4WfGh1oogAkn6MDTRB4ebY7WkBBwPLsQE8SkrjA+sjrKAhy2tD+rQPbhz/AeZUgINGnGCA5B6c7kI0NfB11NIqAiCUMMhciAH3QROBA/mlTggDr1nSPfTeOCBwegPiNV2xky34tYQWHIJEi/mEiuyT/YcqBZDLvMdukCGBMQoo422NDxwchAvY5LWjXxnswzkvn02u2OW0FZFXAWSPBFfknYf3YbPd9M4gA237dbOs1+DeQexf2gU8PatN/eF8ACDVHAeB7fCwofx3XlCT0qV/NUwzgZPCscPrP4nmz9cfNzjxjdg525gmzjfPWW1oCmecVSlHBaTUgz5yaI8LOfRz6PQGK2Y7Tf7gMp/ucAfGHzYL88wlDvKA0OZ+/1LM//uJPj+3lvnZHKEj25X0dno94yrINj5cbj7cuEpW5v/C8J4LHl4IAoohiQDdV7/LJQThuuD5503N/+aKNewtojmsU1wmvyTYFDTbMUSh43uMxs/4Qdg9CiU80EuIPr1AoFAqFYwL51DcGIrwk/PwljvcF4EvYpwMFByBxo6EhibRP8aGPZbOP6KzlMh/W2n8ey+XVB/tMm1S0dopRhxV47EbO5KMVnfxk8dgPLud1rU/GXnSfde5avRBxNyVQBNzJcGU1T84WowO8f0A35EIE8AbgvDlXoiCJP2xmgTbwkQJ5Fwmsm8s27IM3FOB4cMrF/uZQIwO7Nw8gDEi+KAZItuBH8DjXI5znfDQsjcLAib97Xg+aJqSyE7YUBRQAPs0DtoOyhABMdeFHMxBjSxACs4hJ3PkCKtTp1/8JmXeCD4GgMupxElMEeI51TkTdGIP4g3we7oN8QgAc7qFvCIDD3R0bcTRgbwtkdNMOd/hmX5B1ni0Sd/6iv/cRyP+bNt58WWZbHAXgCIDP//fpPyCyEAD8hZvTf3r8tVvTYECsSXrz1/5GmvPCw6r4lKIFEPU1kP4L3zd76K+ZXfy22alLpvn/YxD/fU414mjDdewLhAvIud4ngH56jYTDE+yPAmD+IoTFwy4uKABI/kn49es/BI9+/SfxB0En2df2hGn7mGPf4TNu68OxRZwjMMx379uYtIWhjRSlRMEBjk+MDlAM6F6JLZyD6zgf13S991bO2HhuFYsN/P85uJ50fYVxFNKvM/yRzK/bzLmnbe7cY/h7CSFw2x9boVAoFAr3FidfCICD6AuVrJQhuQG+x/nFrPnc+DKekG8a6tmeno4f6Zt5u9vQyU01v4sRd8rTCK6j5SJOHM1lmUHXT+WIbo4u4/BHEc8Nctyh/lPRWVSCIUUBjLMf5EMENJuDgTjyyUAz9IpDIFAIhBjwaUOow/J6xCgFAcDzyqdA7d/ct70bsLiPoP3SD8v7etN8pAAxrguOFoB3q51+nJYxJmkLYcFfdkH8Od1Do0pY3yHngPMmY5K+8Rw4aB/LxBx+kfhpE8nnL/sqg9Bzmk8rT4y//stYJvHc34Ld8lGAfeT2Qcz3QIQhBMYUAnsk/fxlGkQZpJvkn3P+bed1mc/9zxuA89f/6z7fPcg/ia1MU2BI/nFA+As6tkFigDkSaj6Pf/Gc2Tp/+f8hBMCP/CbgdZD2Bf6ajz70yz+Nv/yTsIeQwPL69R/98Z4AEW2OAMys+9z/+YdgZ4P8k5CDaPOmX87/5ygAbyLWyfG+/A87iL+eAkQf233XEQAa2mWsE4+yXwCdclrk4sIZ68LhyAxMozIQBLsUY/GSMV7wfDvyzAIW4wgArkOKS12H6ALXFK9FPjVp9tKz2OVnsPvnsRj+MPgHmaq6UCgUCoVjwskXAkT3p+lDvlMARJ7kLkVAcghakOIcDbjdIo9up/PTORayPEWgswxry93JslkLbl+GmCrL86NbjphFBN38VD292nTyCAnl6PMjLZGPWAzTvQJ3Mv5K2rG8d6A7KqD3BdBA9tNTCAxiylB3+pAeJTpLQyxDP9gEnl9N6aEA2Dywg1uwzSG47Qi8zQn9qI0QkJS5Td07QKKGOpbbdA4KgK5RDPCmT3qOEuyxXR999cBRIRAgBEayfVxrJPPwJPdggfIgsp4DkQzz+gNsF5fxOuUoFPY3QTavi2gegnT6U2g4MhBTg0hE+Vz7PT7zn9N/3gRvfs1t+w3w55j+s9e9AZhTgHjzL3/RpvGX/45JCJCo44AQevQnyPriRbOVx8w2njI7Azv1uNkaCPzSMsg8Lg6SdokMbItEAPoK4k4B0MM+Ycf8OtL8fxD+2Q0Yp//Q88k/+HslmZeA4P0JEAGtHy7b/cOlMQdLcp/EPS0Jv+pzhAaCJE05tkX9EWttsq8UAxRjOAe0EY7/CEJgtI3zs817FnDcZuZtPJj3buI6k6E85HsEZlckAhaf+2Obv/Ck9ecWcTz4/yr+P4t/T4VCoVAoHB9O3DcNyO4d3yzMaRUH7//Stv/V/9H2fvWnNrqyjS9tkDV+IfOLmdNL0HQI1ouveBvhyHCKD+iFPJr5/Hv9x/WEKedQfeT4kXliikwTnUqGeSJamsQ5wi4aN4AXuY4ikXXMu+/m+KF/MA9Ur9qIo3A0x+fitzK9ChHTx4JyaXT0sUPeJCoI5NsxiYM2zetwnGWIcWLE3VhG7OUwnDu28/rDSX0sx/+4Wr0TgGJhYQBRAct3EYBz5fsH/Obm8OCgegwqRy2Q430O5GeMe1yO4qXjNboxt2DjtUs2OvddO1y5qH74625Pncx4jA5SGLHD5tuxYdm951ge4BgdWn/vExvcfNkGN34DAsq32PZ9/+MY8AIcLK/b7OWnbP6p79jM6TNox7nz/DWdv6CngYhrDr1Ph+np13IcQJFodJJTYjR0Rs/tmWHnxhtgbeGsTwPiuwBmZrF9WD6f/c9pRHrkJ5djXicCFic416NOsSz7nGE/8HoDMNeF9aoP+k777IM7qouHPqwby6LtkVw+otXrO31mrAvH45y2lNdnHpu8NjXwoGsPZcY8jDxkQz7ZaRZkf2B7N7ds54P3bffDD5BHA55LmN4fMLtoc5eetFN//J/Z6f/Jf2Yza2dxzeBa4fr8D6YB21DvESgUCoXCPcf0t80JwF2FAL6hD977SwiB/5Pt/tWf2vDKTXAWzt3u+S90+PKlCMB3+u1CIA317I1xcgN6QjGt5b3CPz2v7VDpLshKrJuhn5zOKULYSoyDLGRORea91LhEN89YaQQZe1kpj4lWxpbAg/+qjjlCnvWyoKydnBBeLpKhKYQM2zGMA61jRy9z0iV+lgSfOZwz3c9Brsl8mJ7FrhhdsB1z6I9dchN4bwIFQX+OgsBHHEjmneSD+LNNCALdz0BBEHUSCRIGiCUAEHNZdKyYb8RdvWTDs8/beOWC2vVmgvwPKARg7Azt+VIxN6yQ5dsOnPeLvYPNYD/2bHDrTQiB31l/+11wZN43AEI5JJlHExp2cmZ1zeYeedzmn3jSButr4NP8Nd7JPw8WX+rlB00HDotgQRzUyRx9GjvDujVPHwR9lo/q5K/0nLazghzf0hvbJsLO/vlLPcUAy+yb262TBRd9x774W355wy/f/rvAgxj7znqSf5pvn5bXDnJdEd+xHN4vFNhk/U7+2T6WUZssk/AzF2XUtfaR070CWadryj3/Z6FrLcUYRxlpEGijMe8V6dv+9oFtf/SJ7Xz4oUaPONVuzPO+sGLzl5+1jT/8n9n69/+OLT70lK4RrYeHwj8aSggUCoVC4Tgw/W1zAnA3IUB6f/Der2zrX/2fbeeX/9qGH96AEOA0DAgBfJm7ENB3u4QAvvp9FACL8jsfX/3K8XuaPXZjekKxApCCLEcd4eGRL/jwk6ADNZ1u37giMCUE8JFVEz4peunlqGec9d3lMy+LpFf7XQLNIphuT9I6nRfCT23nHTB1DIJzucdxpG+Gc0AilrH4JcuwIGR6iytjGNu59zrm1TkJPacdcWRggaLARwuOjhBICLBMgUDfFQUhElwIMAebn4MQuGDDM89CCJxHPQWAjwiQ5PUjVuMUAjp26CBMxygOiB83Zcz2rtvg+ks2c+t1M04R0n7zHQXw3C3sI3/Bnjm1bouPPWpzly9Zf3UJHJ3TajgCEGS8+ys9c3lwRXa5Iu4IBACJ+uwqiP9ps3kan9bDaSvaGPxxbOEPhVN1trFc/nKPPnji1Bct+2fHXJCjCug3RwAGfIkA8xQp7AP9cvv0UzscP3L7su/WLxsg7u4DTevOehwb9pFEXm065ei/xzKOX253En8eU+ambx5GfujXGB/jKkHKc0Ef0w11qPnW596Mbljf+vimbX/4CYQAxBvF4NKazYP4UwCc/qP/BCLgSRwGHHduD6FjMo0SAoVCoVA4Dtz+jfOA4+5C4NAO3n/Rtv71/8V2fvETiIKPIQSG+J6HEMCXe5sahJb4HifFkPcYX/TkBIjZG/kBfTN+yIt2tFykWz3RCQE//C3XrWxnZnKKuvxAIT5EHSNP19rIO0mNsMXykQznv/irUv86sW9U5tqysFzGiWzE0VhtWuyFzHFUoO0qc1GQ40eYjmGYCBj5HT1zUc5f/X00IEhZlNOaEIDXr7joYDwGkce6ReQpBBYGMt6noPsXZCT+0Y78WEKA04VCBLCMmPul+lkQ3ZXTNjrzjB2unHPyrxGBEAKMJQSYwwJYMEcFJscInvunAtrxv/1b1t982wY3X7He9se6EJP3Ko7jw2Vnz23Y4hOXbfbCGesvzkII8Jd6Tv9Bw9tIM8s0doBtn1lx4s+pP4ucq7+GHeR0HbbPX/1hmgYUIwFa/mi/tBAHmjMFAUHyr/4gBHjgtOFsE33kX123H5Wzbx6UbrlrzHm9nvyjHMtp2Q4xtw2xpv1Euf3in/WjyUiJjzB5G5nIPz2uIZJ+xhAAGg1o1xy6wl8H3yNxALG2dXXTNj+4qntN+rg+lp/+vp36w//YNr73t2xu4xyuGwhIrFrnPq6DoyghUCgUCoXjwJ2/dR5g3C4EJjj46HcQAn/Pdn/+L23/3Q9tuB0jAvgWTiGA7/Apw9c86YgbuQI8jWVxB3jis0RAlonMOSanYCo9BW+jz2wOz5BEseUAcQkFXggnJM9QUf4z6hWTYKp6Uq/8tOdHq2O55ekzoX+3IXPa/zwI9DA5fuCAO58jic8yzg3LiKcIP8kYSRrrOsKg67U8OuK6+WNsj/cQUBDMg3xz+hDjJPzYfhF9ioCuDyHgIwkgeVQMiys2OvWYHa7zsZnLqCfpx7GB14iARABNHblH/36IeD5Y7tuYOWxff3/T+tvvW//WW9bb+dh6vJl3jHoeG+yDjhE9rD87sIVLp23xqYdtZmMZ+4SzN+Sv7SS+PEi0GBHgnk/98r8B46/+iHnjLh9hiU1BB1iGAoAjCzH/P0m+CHz2y3Kn7x6ERX8B/fAeAAgMTQNCTkAbCQD2Q2OZyx3xR0l/I/n0seNHjOdU29Ot10GKvOpCCCD2R4bimmC7qPebiDPumATAoZN/XkcSAvAHXlZXXIyrw8Eb4zzvDykEtm3z+r7NnrlsK0//0Na/+zdt7Zkf2fy5h/0awLZgkcnfyR1QQqBQKBQKx4G7f/M8oPg0ITC88ppt/enft+0//+d28OZbdgAhMBr39OUtMZCGtmk5NYhf1GjWvHKR52fGXo44ckIER8t5CljUw3eIVtc9QRFlAt7DJJEOxVFOYkGnNH1Y5lnjdSTF3le33vNHcunTosyfzjNHTOr14RZOIT+wr5Hu7nYr6LjoA//iBKhM8oayhIE8UoiT6DfST6LGPElbp44nMdtTAUrwcPtnQczmaSDuvKGYIwbI53QgjQhgg8XjQwho1IAxj9XsnB2unbPx+kUbL59R2YUA7w9AnxQBEgQpBLAgDpKfKx0peW5g/2AbIuBDG2y9K++kHFvK/W/HAR7bj55sZnnBFh89a4tPXAAHB8kHYfb57riS0Vb3Z9D4wqo+yP7cmt/0u3DOhcAM5+tj3STpekLPNjxvAN7DQiDs/IvQgQ6vg8g4yuxbIwC8B2DVRwAoLPRcfFTqXgUKmU5fXVPuaP5OuY7xjxdeAkB2tN5zPgLAspP5bOvvEIh8MHkn/J5vAoDXGT1M5F/Ger+2dI2hy0P8EatrjghwatDhrO3uz9rB4IytPPuHduoH/1Nbfer7OFc4Ljwm/i/O/91RQqBQKBQKx4FP//Z5APGpQuDqm7b1s39oOy/8M9t75VUbbu67EMA3t48IuAjg9CAKAMagCBOLL23G/mUfhkLGCdXTshwfWRZYCALQ2k01mCApolznrCnv/yaIgki4SGa37NbK/E+e5iuftGMdyG2r949WHznF+mHbky2XFsupEM4joBt3oqnjEDHJFmPVhXe+RyLmPqcKOX/0mGQ/RYA825C8RY7LBovTevhUIKMAoChYgM3B+Ks/ciL9NDTxaULi800MsK43ByK8fMrGFARLvNF2yXozEAQUAzlVSCKABy1jngkUQUR7IMv9vRs22P7I+jsfWm9/E9vGqxGIfW7HgfsNsjqYmbGFC7w/4KzNXzql7R3zKTV81CUaY+uwcYs+33/xAuxskP+c989f5mPqTz75J28yTjLOlaUIYFnE2fuXuBD5P+UjC7oJGB2rLfugoa36Ss+66Cv7b+WItb4oa/2R5zpJ2rPd5GKINl7PkRC/bqJ9kP1sd4gyCb2mAzHPnAh+xyQAeM1EXRMCcb3R0L9WQSGAAyqDEBgunLb+pe/bwjN/25Yf/TY018M4NLge+AfDBYj4u/g0lBAoFAqFwnHgs7+BHjDcUQjw+xZ7Orz2tu38+f/Ltv/sT2z3ty/Z8NYuBEB3apALAT4xSB4GajBl7EoeAWP/LgcJ6OQIz3d8WjY4AhIH9/kBdM6O08TA0XynTCSvcI8W9GwGA/2YKvMjirAO6afvWrThR5bJ86ZyHWNlt15ARatn0V0rK8M4979zrNpxgZF0CTgR4nQsygcpY0zST0/ChtyUEOhY/prrJxgeOSzl20FyPhNCAKLAOGWIZYqCIP2aIoS2HocwQD1HAmxpxWxhBWJiWWLA5iAGZuZRR9IMAUARoHsEeAxG1h8dWH+4a72DTevv34AYuIkcH/05xBahUQwZ+f7ibHH/sM3owWZXFmz5sdO28PC6zaxAiKCN2oGQ99rUH87/p4c40a//2FjKXpH/+PVfYqArALSSMJJokngajxF3lr/+c/oP1qEpQDGtSPcVsG/2g/4a+U+L/uRZB8+/uKl1wftJhPFf1tGYyPrY2ajTzb9Rp3n92S7KU6S//fKP9QXx9xvOabg2OO2nQ/5Vx5h1LGO9vvr0fZ0r2fyKzVz8li186z+w5W/9XRz+C7ofYAIsoAvts1FCoFAoFArHgc/3LfQA4XYhECQBhGt44z3b+cX/14XAr/7Khje3wAlCCKRhCRmODD3owm3Gr2//0o9Y/3mFPEPGUaDr5hOdEHGQPH1icxlMnZ3bT5UyExbtQDEzTjC9JBd1nk9zIUB0pwE1n3YkT5AAZz2RscqoPFrPYKoMMOzWC+1ghU+gmpxOeRzIPMY6pi1GHm0kCEj0cRJF9OlF8jwvcRDkLoVALqOOtB54rJQ/3hpHBygG5mEzFAIUBdxHGPeVgoBCQPs9doEwg6VB+jlC4GJgEQZizmfvM08xwDVABPCxnoPhjvUPtmQ9TcfBRmjl3HE4gp6byO3Tdo9tZn7OFs6v2vKT52zu7JJGF7ACG88g5rSfpUtmi+ex7aew7SSiOBic+jOKl3S1Z/8HWW+/wncNK8xf07kB7dGiEBcUGBQb3GGRf07/4ROA2GcsS+8nYTonH0LgaJ7rijLPq5+XzMVBULuoQ3xUBHCbu2IgXyLmsbcZ8xGsIvghAkj8ee2EAOiOArTrh2WsMzcL/7Ra3oTOvyI+OrS/ftGWvvsf2coP/2NbfOS7ON/zqMM2UkDFpf55UUKgUCgUCseBL/h1dP/j04TA6OaHtvPrP7Gtf/ffQxC8AGGwiS/2nt4foOlBMFCSJgDoM07jF754BzxBL0IgfzR/e7mLbjmFgJD5qbNz51MlGt+tiliEu1MnxyJ4pdfRuwiYlDsxt4hB5LukXunw3VyL07QuJ/+C8pOynHIqCilchCPHS9CBjBBexxAfkzjKJGWwNhWI5SRxYVOjA2yjODuGj+W4RdwsEn3eIDCGAKAwsDkYpxBRFLCKIgDmNxR3DaSQNyOjQuSf04M4soC8T71y6ghJGp5XGterNfsGtH3DP1Zrf0A3+2NbPLdsK0+csflLp62/6sS8t8DpP+dtPL8BMbKAPrjgAZYDQdcoQ0wD0hSgnLpDggzLgydSz1zUGQisbi6O0QXeA8CpRRpn4l9O9pUC4IgdFQJTgiPWyR0jgc9ykvg8ud065JL45y/8U8vQ5y/9EgRB+FVG/RTxn/gp4i9jPq+PuG64OdieXOVEFHCqIQyiaPbSc7bxt/5zW/3u37XB2lmcZx4nNNY1Tvv8KCFQKBQKhePAF/s2egDwqUJg62PbeeknEAL/ne288Kc2/OSmjYakXzka4CMCpDT4ulZM3zV2JZ+mb/9OeaoOH504io5OnXuciqkGjkkqTtW0AzqnsFsHsuGeH+7IP9KY6ZaZut1rq6bzCkD9juSm4q6hIT0xyWdC/yaeYJz1iaPHpVPWMc5zoHjiff42yyzAJ4mTodzIf1iWo30KAVwc2j4Zt41TfyQIQOwgBMaIPUfSPxkdoM8RAs/5SAGX9RuI4zhG5xJOSiBAQutiHfeHoOeUIJFb9DU7Y/NnN2z5iUu29MTDNlgH2Vw8C/IPIaDn/i/ZmGKD8/9J/vncf00BCgEgog/LkQAamW3L8aBhA/hLP+8v4K/+fKkYTVOAOOTBbeLjRGNKUQoK/vVo+ehXln126poYwM4plzYpi7RPTipctEecT0PiuXPvfbcbf0X8KQI68Z2IP887POOjIwA5fUybwzJjbY9WFWUcCIkAOAim/sYlW/zW37BTf+N/iXPzfR1DnFEt4yf8iwHrKyFQKBQKhXuOL/6NdJ8DX5h3uEcA38748h1vX7Pd1/6NbUIIbP3sX9jBlRs2OgghQEM70Icp49c9vusV8wZidqWcPAkACgCdTPmJ+cftZUK5Vs/Op3kfoVjJOFUd5+0QdasmHy30EjyOgbhlJDKWsQwTD+3UcS2tPnI0UdUsR8wgie3E+HE0h7YEAoZZnuTdvJhJoHtgEsxFnuRMIT5I0NInsXei795HChCLHEZeObZN7227JzUourZKpJ2CQKIA1fSRE/HHDrkgSFGAHGIXDBObHCM/Px67l2ndCLhP2jb0NTtnC+fO2srzT9vSU0/Z7PnLNuYTgGZXrDczg0VI/nesN7wlb3r8Z/xi34g+TLF2HoaOQZidnHNlHAHgdCbeAIy+eaMxHy3KfczRhfZOgewjjH8xR3O0RvzRv58AX6fWh3OhXB5zxDr+UQ/zl395m9vm/ofPX/+9jFjnGNaIP8UAlhfh9zh/+Rfpj2uCh8avk4lxNYq5ft+M8Dj3uDo4Jai3tG6Lz/yRrf/hf2Irz/6RzZ66gDZopPPLE/rFUUKgUCgUCseB3+9b6T7GpwqB3Zu299ZfQAj8Y9v86T+1/XjJDyiDOFYTAmg+dY9AcjAYqtyTAJAMREwoTsNHpFusciaJyHsYp6KTYyrzzEWLBtZN8QrFk4QXnbRG2Jr4tB0vNw8jx1Oc9VgxRwYIllWfbSInO9rfnYz/RTtBOZZjG1lWggWHh5GgawcnkLnIK8SHns0OT5LGpAg9CRxO7BSpa0Qv2ogIZtuoQ1FbECdSxwT/kejrx3vuEw4MRQDtkIKAC7COHu26QmAiAjxux479ybzsK+UHVohtOTzg1KGeza6t29ITz9vKt79vi089bTMbIOpYp9rZEGR5D9sN4k8hoBuBY75+kvAu+RdhJuMFsedY2JgbtgBBwacd5fz/ZfQ/j3qCbfirP/tjzGXDHyX/LOsgs77jtR3cVsYg3Wibj/eUaGvm9T31F/XsT33mspOcE3gSfwqBozkn+i4E4HmeeSMwjqmTf6+fjBixDMN62/WBmJeINqflYDgnfDEhpwTZwqotPvZdiID/ua3/6D+02Y3zEH5QiV8SJQQKhUKhcBwQ1ThJ+FQhcLBte++9CCHw39rmj/+R7fPtwnsg/zgK+N7Xl37Ql7sKARqaOgHAR4szH2XitpgWZQHxpIjt69YBPgjgp+hIVcDrJmcRwdEUIpHKgEgmfZLPbg4fSN9eDyP7ZR24q/JKZT390f7uaB2S22mHz0nccg4PI0F39EB0c/AK84P/wnjiRDLpZUHk5CPukMAUAvJcXoYP/HMhQAORp0dBv/Ty4MAkCBA2H+btfIRFowU0Hrc4dnlsaQn0oHWy4WBu3uZPbdjio4/Y8vPfgQh43kUAFxzyF39Oz9m2HgTAeMRf6fchBHIEgOwVlsRfcXjtDX/9B9nXDcCc/sNRgLgHgBtIAaD7C2Ja0RTp7/TPA6l+4W8TAlE/ZTy+Hku8qT33mYYY5TsJga6/bRoQfSuT3PNXf8Qk9iD/k6k/PgLgAgE+TNcAzrv0Cn1cAzSudurawYmlCBj3BtZbXLX5y89JAKx/72/b4uVncG5wXO8BSggUCoVC4TjQoRwnA58qBIZ7Nrzyqt2CELjxL/4r23/7Q/AaFwL4Tg8hEGIA7ZVHnMY8mrnhAzSgE3sfGRNdn/nMZZBlzTE+Aq/zfFuuNcvg9uW6TDLDlkLAUIaPZiiLiCrv4xBH65kX8YURXeLq9fzo5IPgTowf+nck78ulUOiiFbNNZEjGPeCxi7gL5JSX9wYkb9OCIAgdyvJBAF0VZpkLqpO2DKHNiXOmfYDvY4d9H2A8UDgQh4jZ7BAbrK74H/rS8lwuLI+Zji+8n3C0gwDoz8zY7PKSLT103laefsKWn33SZi+es/78HLY1fu0X2T4A8R+if/7CTuJOJkuSnF475eVG1rlSTv8B+ecThuZhugeAv2KzHcVFkP8pwt+Nj5jWg3o/YGGs83h6+g+Pa7ed12mEgHkY98fbIs6c/Aj/SOKd/LebgknseW5J9Jnj9J8DlnEORP5dALRyEn8ug3iqrM1gmYSfm8B8bI42CXmKKIiAhcvP2saP/gM7/cf/qS2cf5Qn0MGGOqm/P3DNlBAoFAqFwj3Hl/t2ug+BL8y7CgF889vw6tt2688gBP7ZP7C9N9610VYIAZAuCoEhDgloh8oSA4qnDb1xPe5bOepYoHfX6ohufWsAOC1U4GluqhKT0zNpPsndTi5Qnkp5WanIi0hHjovzF+dJHD5iFwao7+SaSMj6tO6yHeu2YaMmDvhf1qFKdTJPKBdgygOa9kBobfLgINGOL4FYZeWc1PEktJwIHsso0MuYC9PJR13W03O59FihNokxApZ4a24KGr0wDAdANwb7wXRhwEVje/Dp/QFcBmTPegOQ/9mBzS4t2dypM+Dn53Q/wPwplE/P2szqrPXm2ZiEnxvpy3MH2J8/SYfkGT5Jf5qaYrs491/vF+Av/3wKEGK+BEwKho3YnlOAKDToadGnPI39sUzfqZPwQDw5qDD2SYIesSxiZ9jYF9Qz14458yDxUc+yfukn2acX8acPIUBSzzK8RBzLHAE4oDjA37fIP0WA1+uQoL3yWF+SfAkBlmMTaE0A0GIUYMT19wY22LgAgfZD2/jB37G17/x1mz/7MM4f3+WADgie2C8JbE8JgUKhUCjcc3z5b6j7DPjCvF0IJFGCH936yDZfgBD4H/5vtvvKmza8NQTZ5696/P2zMyIg4y+6IAKIu8beNHc4YkLcBT6/+7NuqowPFdMLfgq67eSVnj49TTAIiFvRg8mgggf6FCNVEQiCqjgIvrK0Tjl8cFeUfc3dMqFymvKTeKqOlgKgCQH6zvbQN1Om5VXXEvRYLkN+cHMygTiPocByJuIEqBxGguceZcRqQo8yyWKe2CYCog3jtu6Ic6u0X/hvcqMwSkHwuwdmLK8FjU/3oQjoz4BYzs/ZYHlR04AWLj1kCxcv28KZc87T7RYI71Vs300suK8ZPXosJQgpN4UbpyfpaHs7prEGGKf/zK7AeA8ARICmAfEGYHQkEs+bf/O9Akn+k+jT2HcKgCNl/nWkCFCZ6wZZVjm3JeoY69gyxjKKO/Vg3SkAnPxnzkm/yvDthWAk9yT0zInowzgKoKlAfh+ACL/qEeev/uF5frUKCgSuVpsTOZbD69GgYTa7YLMg/ctPft82vvc3bf3bfwTB9gj2m2AHcDy//vGlUEKgUCgUCseBL/8NdZ/hzkKA8G/l0fZV2/7lfy8hsP3S7+zg2g74hAsBTt+YfnJQCAFa5NgLYxEF/hff982y3PFEuJZ3oOMoT3IZT58akcaGiCMnmp7Vyk3KeooNENw9FwGc3E+sIwSinJyVFNKXi2WYh/f6znL4yLa5LCvkUMEfyNU28zDdcItilif103mB8SQMoN2kwE2cgoqZg2+EPss6mRnH+eQH8hIJ9Cgz5styvS3P/GQ5WtsuEETF2n6IAHocDE3x4S/9IQg43YfvFhiA+Bti2mB21mYWZm2wsmQza6vg6Rs2c/qMzZ46a4MlEHb2w6cA7X+Ii/ETrHcbOWxUqisBG4Pt8/ONXA99a+7/qpN+vlRsfgNlkH8+vohXtch/TjFCOYm/bgzOMnceXqyYua6P+o7pGMa2eK4b+/0AKQSc8GcdiL0z7vAg7jECwFgEH+Sf9Y3wtxeCRY4mAeBlFwARi+j7+fQuEbMe688yPTdlMjUIfw1NAKDMx6nOL9v8+Udt44d/x059/2/b8iPPQF+t4TTwmAamLswvB2xfCYFCoVAo3HPcu2+q+wT4wryLEHAc7m/a9l/9S7vxLyAEfvVXtv/xTZADTgGajAaAA8hTCBy9TwA8oOOdKDBOT5AsZMx8eoatrE8//JG6Y64BpEI0XATToTYiG8yzkEw78soRGZC0tySK6hHmXvVhU4Q+6ml8Jn52MVlVp33m07KMCvUVm0jQN3HA/5hnHKZsJ+eZ/EjHypZydA5eCxlEwUkqg47RIS8uyrJOcpaRUA4fmYc7ury2AbHOUHiJAOx0CgIXAgOJAAqDAQRAbxaiACKAQmCwMGf9pQWbWV4Gd1+xwfoq/JoNltesv7CkdwdYj/P2OTIAM87fJxHnBvBA8ICiTX8WZJ9vMeYTf0D6edMvyujA23ABLcebiSkAjt4D4H8BfgCS6HfLXL6bS+PfBLz6T/O8csGyUwj4VCD8JalNxGEtJslnWZ6/7kdO5J9EnzH6Yty5GThHAVTGunywgkQfbeOX/yYMtGmRg6kdiL/nOQ2IPxLg0FEAXHzMVp76vq0/9we2/Pi3bfHCI9BVqzisHFVho6mr8Z6ghEChUCgUjgP3/hvra8ZnCYHxwa7tvPRTu/7jv2/bv/i57b//cbxU7NCGICrgALKgQRIDyuFI0eNrvrURcUSCuWbdMmMGWc4gXNJvItIAaXeCxM4jtRXRE72MHBA5D+mxvLuWnwBl/ydw+9XMC/zEIsxNbgrOaUEkbn1uBQotxzjaSSDId/L4cOFAMhz5JP53tEk7optjhy3fPjL2QqTuDD/gfswSkcsKHQKcWHrF/PAT3Zp5PRtEfYT8wK6655bIc9N8h7mJ2hcKgRwdoCCI0QGKgD4FwRzEwDzEwMK8DRYXIACWbGYFAmBtxWbW1sHpV6w/D4LfIxnnr/gw/lJPcF0koxwB4DwiEX8IgMEc8k7+eyL+HAFI8k92HFc7ibh2MHJTxnxaCAHuJMoi6Z2yH5fby+0GYC6jHGKUKQJIvBXLsL6Mc+oPib7KMI0AoJwioBF/L2sEIEUA2rfpPyT36jpiX73K+Dcpsz3LHAHgaACnXc0tWn9lA6T/cVt95ge28Z2/bqtPfu/2UQAiL9R7CByvEgKFQqFQuOe4999YXzPwhfmpU4P45KDd1/+d3fzpf22bL/wb233rPX+pGMiIRgTAAMAFmhBgzBs8M2YvzeODHrTBfZQJ1UUh6xx+yJWjZb5DHpRC2acDdU8RYuSSXE6mC2EJNWWdtyEpVBzMnP/lqhoJg/fYrc9u1DWWQZlzzX0pFwbqCjEJnbpGromCjNUm27bVR78T82U7+VbPLWVlN69M1CtsnoEIZsRHoVRUC58Sq0jPQIaPONks6gMntlufqxYQpxggYk/C4xMHw0cI6CEAQNo5QiBBMAOTGKAQgIcgkBhYoBigLUIEcKQAMQRCf2HOenMzenmYnlOvt//OysYUA3ksROJJ3HkFh29EXlc3jLmJ93sMPPYn9tD8evDrhn8psaPsRzl6piKOOp6bJhRkiFHOa9BFQOTSk/wzFolnmXXoJ8u8+Zfz/1nOX/xDADQhgPbtZmAuK0OZJF+75uQfXbg40HbS+xQg5bmJfCPw4prNX3zc1p//Qzv1nT+2lUeftbmNc9bDudK55fm8w7V3L1FCoFAoFArHgeP99voacFchQOKB3R0f7tveO3+lR4je+jf/0nZefd1Gu4c2RD3oBKiQTwEAD9C0oLuOCEQblgl2r3Ik6BjLR0I+4PkJOdepaGcj8l32HABdQa3nJATQpA+ywmfMzy4t2+zyCvyazS6u2MzCInghCCOIIgkoOxUxGg1tuLttB9ubtr910/Y3b9hw6xYEEX8pZv++BblqlbEs35sqEcAdQ5Jd5khAioNcDps1WZ7lTqwy6zu7NxXnsiLNHjOZIiHLsolT/RRQPJK5/SQAXE4hP2A6h5nIk6wy6xBETK+2EU8Z4OvmNiNCzgUANyqmCEkMhKcQoCDojAy4UQzMgfzDOG2IfnGAGOd8HueVYoCElL/6c9oPTL9Q61hgpWS93AmyXHhePzqZbSdzB+nFkD12toymWCaEQOtHx4BlIOMo543KKjEWm44cyb3665RhIv5cnrHKblNCYGoEwIWAx0H+UX90BKA7FcjFgFYR9YyZp4+5/1wl6vg3P4ag6i+v2+LDT9nqU9+zlSe+a8uXn7aFsw/b7Mq6RnGE2G8/3seHEgKFQqFQOA4c77fX14DPFgJDO/joFdv8xZ/YjX/1T2z7N7+20c7YhiQFoC8SAmgpw5c7uMHEnM95TOIAz7IMH+kJ1UWOyHwif2t3kByGj1h1U+yYdUyBNM76L8Uzi0s2M78g0j+3dsrm1zZgp20BNr+2bnNLqxIIPZJDLMdOeePl4XDf9iEC9m5dt91rH9sO7foV2791zQ4oCHa2bbi3Y4cUBliIvFEEH+yJhL8P4+Y4p2U+pw2R8sLLfJNvEwAZow03Sct06qfsSD0/wuHDTXEWs0B08l2w3I57BLmczlGrBJiYKnfadPJTuU6ex03bHHPNuRrfH1oIAHiJgQGNQgDEHiQzpwuR5Gu6EAh/H8S/Dz+Yh5Dg7B/aHF80BlKKdggkJnocHUgxwF3L64iAG2vDYGTDinVFI4Yxx1g75ec7CbyW0XI0hHcoSyRymfDOtBnjr4uG8rQQwF9cEH220eM/WSbJbyKAhvYx/5/3AYz3SfRpkWO9ylwl+06ST98ta5VclddhtaMYBWBMAdBbXLfBqXO2eOkJ23juD+z0t/9IImCwsMSd1L7F0XTksT1GlBAoFAqFwnHg+L/BvmJ8uhCgP7Thjfds68Wf2PV//v+0zV/+HOR3pGeCg15IAIAjTI8G0FBuMQ3dpTAQF6JLfzSG+Ue6oMvt6LPsPqf90FRPI1Hsg+ANZkDul23p3EVbufiYrT70uC2fe8iWzl6wxY2zTvw5fzzIoDz6mRBkepAikrARBAFE0eHwwIa7O7a3ed22rnxgt95/w26+9YrdeOd12/74fdRtgZQNRfC4lRIB2lqXMm5B8OlZZpssUygwbmXGnpuIAvf+mM3I0bpCAG344XWe8NjzUe11WUjHjzj+k2MBMNcpZhvhLjHPayt3Y0B1Ctx519j+yYnW+vUfPXYwBUETApzqQ4EgMRAjBMwxVplCsAfODzHAQQAIgT7MxQNILI3nHebXDdbdPSY6pp0N1aOQaIyZdy8izzx922mP2QwtVGSXHoeJTTPDGMvTKABURw9TDi1YznsAsNw08Q8jyZcoQP0B/j47NwNrNADL8Vf89st/5Ej0k/yrvm0OchQCQf5HSA7xhzzmDdbzizZ76oKt8p0A3/ojW3vyO7Zw+rzN6L6MRZ0r7oeOZvc6+gqA9ZYQKBQKhcI9x1f7bfYVAF+Yny4EQFD0CNGX/61d+5N/YLde+FM7uHEgIaAnBKGZiwDEODxdAcAce8kyjWUZPugJ9pGx6mhKOIVuXmQiTgFiTfVhw4hF/JdXbOHUGZD9h0D6L8HD4BfPkPyfsbnVDZtfWbfZxWUngd7bFwPWOTrYhxi4YbvXP7HtTz6EKIBY+vAdu/n+m7b5wVsQBR/YcOsGCNkBuCSprG8594Q2NUVI5azj7nDEgD7IP/MZHzGJgSx3hcARI3LqEFcSKZQjp8Ikn4Fv+d1xx9o4d4KfwObzvDZkPaBsVwREuxQD3EHFIuwwCgGS+IibMGgxpxTBBjCIAd0SwEeQQhz05rhsjiZ4e723AG1dDHC9XDmOvU4GNjTLvJJZJiLnm93ZSd9Rh8oKVJzUOyEnC3fiT0NMBo5yGxFQOeIg+y1WGW3pcwQgSX+IApX163+QfhF9J/3MjVjfytwElLF1mgKEnKb/IO9CH8dtac0WLj1uS5eftuXHnrPlR561lYeesoUzFyWupsD9ahfYV4cSAoVCoVA4Dnz132jHjLsKAUJf4iAEB9u2+8Yv7do//Xt242f/0vY/2bYhiQa+4HnTIAn/ne4PSCEgUhHGLjMnO1qOQzzxRFBkpehpYr0icIOFRZsBsedUn+XzD9va5Sds/dFnbP3yU7Z84bLNr66D/M2pJy5PMumhe5Ew2h3RzXeW1caQQGGvwJaGBweaLnT9jd/Z1dd+bdfe+K3dev8t27v+sR3uboOk7aMdjwiWxLpE/rVXadwceNWR9Ls4SEGQ1gQEy6jUYzaz3g9Js24d4fWeYyfuo41aABmrjv9aTcN0JvpL3HYYO5U8zBF2f/WfADk0OLpOP+bM4j+Qfm2zxADJvHv9mh8CIIWCj5hQDGARigE2I9HnKAEfRyoR4LEvizoYD7xEE5fjHeFxXJuXCMB5iJw2l9skDyNwHrWvaoqPvL6UZzliEnr9HI8ECbjYOHOIu+Q/8zQKgSYI8HdI314GBoHOqUC6OdiJv983kETfc/nrP2OS/LiMWw7/8PdKIcBRAFyhnAK0xEeznoYIwN/X839gG8/+yFYeecYfBUpR5XuoXZv8nXw9KCFQKBQKhePA1/vtdgz4VCHgX+lwQ9t79yW79s/+S7v+0z+xvfeu2sEe3zDcB+kHaUAr3SuAL39SXZa7xl668cRAMBh0y/RcpfIIkl3Rw6K5GQXA7LzNb5wC8X/KTj3xLTv15POa/rN4im+VhTiYXzTO+ecvv+xdhB99sUfhc5MVX24KseFte4DD0YENd3bsYGfLdq59BFHwkn38u1/a1Zd/pdGCg+2b6AV7iYWcPzL2eeWxe56jCED9RCggjvr0R63VB1m93ZLYekxkXcb4nMpxxa2tPgNRkGuNJ5hkMgrfPVhEEwOdcyJ0e0DctoExSDvKPgrA2Ek/jdeEREG04UGhGOqDzKcgULVEQQoAePZDEaA+6WFop7cQxzHjCenG3CbF8lxXxFxv7qgcrzu6zMV1mJ7EntaJ5TvlvAGYNwOTwLsQgEdZv/gn8Wcsw99kEn76WM67htcIgLp3i7b5BCAn//h7RqMRDsJ4dsHmzjxka0//UAJg7Ylv2/zp87oJeDC3GAcFTp+AjsHXCxy/EgKFQqFQuOf4+r/h7jHwhfkZQoDo2cHHb9q1n/w/7Pq//ie2/eqbNtzcA/GnEADxQAu/aRgEAkeIZc95D7TMZdkpLjw/umUs79Q3KHCQCjUDixvMzdlc/PK/culRW3noMVu79BhiGHLz66c7v/5zKV+escgVALom/6UIS/SFXuXVZ6e/0f6+xMDN996w62++bDfeftluvv2KbX3wju3dumbj/T01F39EH1yS4ykpCvKX/7zHoBF9erbFgq0cJj4a+TsaGvhyfgSYYyAfZdVFWXX+wX8TdMutcSDrkuTLeRyZgJ9vRWo7qeU6mVK2uzH8xA6IeNOnpRAIpu/7gDbcXzbtmDdDXmIAHgn3rESbFALqyr0NcA4yD69+oy7Xk9a2l047GNcdY3mW8ZdAD7JNJn5HIYA6kX/E+Yu+RgGC/KtMwk/iv48ynwrEOhJ6tQ1yHz6FgH75x3Ik+opF/Lkar0dzjQAcYuf6yxt6G/DiQ0/Z8qPP2spjz9nKw09PpgDlvnJf8B/2fpL7mlFCoFAoFArHgfvjW+4e4tOFAECCgi/34c0rdvOFfwIh8I/t1i9/aQc3bunpIRQA4A/u0S5HBNJjafk0lp3aOji3v+UYsEwyoTwPN9gWf7UFuZ9dWrGF02dt7fKTdua5H9q5535ga488pZt+Oc1Dp4fLYkknW94f8xNCeYwgIYrj5evz8sH2lt189zW78puf20cv/hlEwSu2e/UjO9zbxYEaai/JyqZGB7AsOaiOAnKaKsQy68LIPVvM9oxFTqOOxLRbzlzG+KDXYeM2dHMsquwxg5Z316l0TIoe6PNIG0fmsp37vCa650rbk+0zpo8dcxHg04G0syyrnu3YhDEX9uPajlEch5w+1I6Vuo2yRgTQKEYRejPMof8QBTwhPjWJnWIVyrGO69PlwE8PGJN8K8lrEzHKZN98IZjyrCfZZ05Enx51jJFzAUDPOvy9kfwzJ0PcIf9TIwAso3+VodSd9EMMsD2FQBrrezMaAeivrEsAbHznj+3Ut/9IU4D4uF0fXePfKucTYV95EP0A31fA/pYQKBQKhcI9x/33jfclgS/MzyUEDndu2vYrfyYhcO1f/zPb/egTEIkQApwehCNzVARMGfogBZJ1Y3yo7AwMGc8z1g3AEAALG2ds7eEn7PQzP7DTT39bIwF85Ofc6rrN8hGFnO8hkOyxD5p6Ab7GUxbHjqRppCcN4Rh+/IFdf/Mlu/LyL+3q7/7Stj581w53t3CAOCNb3JI0S8blNT0oRQBi+RwtwAd3l6Z2qJzK6ZCSrGUM6+ainZM5j917vWKtz2MGdA2sV6VXJzIn3FaPqBUy8H65V8pMLYNPBlo3Y3yqnrGPBOSogO8Qy96ObTohvB+3zEVzxJ12SCqmb6MAKEsIoG+KgahT22ynDnN5doBYwNWvixz/QL7xgSKJOfIs47yL+Hdj/fJPsg8Pm4wAuAjQVCCSeFkIA8boQ92ybZRF+GMT0LXqvEzij79flrmVKI8HszZ37rKtPPV9W3/mR7b66LM2f+5hm1s/YzPz+DvTwersGqGDdv+hhEChUCgUjgP357fel8DnFQJ8w/D+R2/Yjf/xn9iV/+4f2vY779qQ97+C4aQIyGlBLgSQ5+KKQTrQB3MuAkRzPUaQwkDrQR2nHcysrNri6fO2fOkRiIAnbePRp21dTyd5DCLg1PSZILFSD0HC7hdw54jONvHlZDtXr9j1d16xa6/ypuKX7Nbbr9n2FRzPrVs4eHyLLY4YFuHRILf0oxKioJWdyE7dPEzBoJyXG/nHh3IoZ50IrPO6aOM5JqaIcXq1Y0H/HKprpZbPdg70FZGSLCjRzUYcfU2WgGeIvPfJmsjhaGg7QwD4CIHvsOJo17YZx4bQsVNZ6UncDB/eTRyjsO5oAGKtk5ZigatMH30Rui51kbs56Xdm3oSByD/KZOiIReRDBCT5b9OASPCVh9cy8BQA8lw88syh7L/6I5+/+KOgqT+sY5lPAVpes9nTF23+wqO28ujztvbU92z18edt/vQFG8zMxc6gP/QTuzXZwfsUJQQKhUKhcBy4v7/9fg98phAgkQk/2rphN1/45/bR/+fv2a2XfmMHW/tO/mlgCbeLAV9aIoCmMqgYYvUK1uRiACQDhI7z/wfzi3rZ1+rDj9upZ79v5577oZ4AtHDqLIit3wwqsoYe2Aeo131PSgTuIxy33d9JMNJNxTffedU+evEFu/LizxXv37xqo91tMjgt1qco8KPWXkwWRzF+gPaYafBQWRMESWiV95tlsxycGYYjmGXlooz+sswCy/KsjzjLicxP5TqxV/Kfe0f0R2RbeY/1yTLMtyXysQM+IsB87hA8+1TMVHothjCOV5azjl5lLuuegbolwSfhl8WogGKv48HWaunViRYFeMZ53uHJosXIg/hHuY0AMCbBJ4kPAeAiYCIEnPyHGGA7eiwnIUBSL4u6TtkJP+MQAPz1n1OAZuatv7Jhiw8/bWvP/TU79fwf2DLi+dUNjcRpJ7gL2pfYNy/c9yghUCgUCoXjwIPxLfgF8NlCgACx4OfBvm2//Av75F/+N3btz35q22+/5QQDNgLzEPnHEXIR4PcLgHOI7PPmQ1FaxOor+yS7gM2urNnq5Sdt/Ynn7NTj37K1R562pXMP2fz6RtwDMKsl4ofdCZydPBgg+eP2UhTIH9pQTxj6xLY+flePHuVThjhSwBGC8f6+9SAYdIiwOCiojirvGeARJAf1uhAFmUNMYiqOSiJLT3Gg2AmdclGnHNtHPTvAP+WyvuU6sbwnWfIcgXKkvH2i5aN9JxairS8T+YhVQjxZPzeYQQiB3Bm2VRu3SXvCBRMvokhHGf8U0Ps2Zh9M6zig/4kYSGMeLejV0Nt6p5N16UrvCgESf14DIvBRFtH3OH/x1+NAOzcBSwiI6KM7kf0ok+jLWDfJSQxolfj7g0e3EAVYbmbBZk9fsuVHn7O1Z35oK/h7W7r4qM1vnLXBwjL2i/cBOLRfWDZ2hh8PBEoIFAqFQuE48OB8E35OfBEh0AOJ2L/6gd36y//RrvyLf2TX/+JnNtzdi8cMgnyA9OhdAjhK/k4B5vT7qwsGxDSyC97cyzeQzq6ftoVT52zl4iO2/vhzsGc1FYgvAJs8/YfANmA9Ts0AMZQHFCSBcCKbLML4xuKtj9+za6/9BkLgRbvx5su2+eHbtvMJX0x2EwfUBYBPD+ISXN7jFAIDxsr54UkhIL6MvMqoYJ3qRXAzRj7iCRmeGD8Uqw0T8LGeSeBhi+GcUKvocUJpNYgEgNiL/FADeW/nkRroX244l2HCd8bjNP7Levblx0ZCgJ4hTR/0/HDPFCvcR47ryvsF4P3lYyjDvI2bx36O/G+HMYzsXL/k4y+DhFxG0u/E3wVACAG2U87zSfCd/KM3xU7sJQwQqw1W054IpNXhb44xN3h+2WbWz9j8+cckAlaf/I6tPvEdW4TgnoEA8M3FstpeAvunHXrwUEKgUCgUCseBB/Nb8VPw+YQAAIJAlkPisv/R2/bhn/zX9hHEwM5HH9rwYA9Eg7/4g4jQcJRcCIQA4OJcdgZkhC8eml/wl39dfNQ2nv6unXn2e7bx2HMSBDMLiyBWIHRxAzDJP/GgEpLPRBKvOLaHBwc23L5lN9970z789b+zKy++YDffetn2b93wpwwd+lOGNDrAJ7dg2RQCTvQpBnihIkfhkHw56/lMfbVDHh9ZL0KrepK/yEWbbsyVMyZEjhl7ulXcXu8NUIoKd8x3z6tiFpmfNFLZI1VGyvO6R0BxigAvt36nYhbjetKnqiPvmcli2ULV3h4fEzFAQ4Kr0yp5DuknMc+NAFau6xjnVwQeQsAFAYxEPgRAjgqI+KcIIIlnHa8TxmwvU3cea4Qg64L8hwAYjSEd+TcXbwNee/av2env/bGtPvq8zW2cxbajzjfatxXo7vuDChyvEgKFQqFQuOd48L8hjwBfmJ9PCBAkMyAJh3s7tvnKr+3qn/3YPvm3P7bNt1+1g91tkA4QGBwh8A/jy8Xox5zTPz9nM8urev744oWHbRmEZOXhx/UuAL78i1MS5lbWfASAJIT8KY90rPNEg/tIxG6SHB7sbNrO1Y9s66P37MY7r9q1117UaMHW+2/ZaM/vIQD/1KGhaaQA/ch3c7B89Ch5/JQQUJmehNrjqXwj/l7PvHsEsW5+KK/QA8a+XNYr4+XWgOWMvY9o0NqrUv/c+0f0F9buFchcCINWzvYEU13PkEEn7y4TDoU4tvI6LjDqVMXsn8eU16nXacShnVN4xE0I5DQgiACKgST9PiWo60nwSeyD6GP5LvGf8sj7U4DQpWwsMcApQBwBWOIUoKe+71OA8Lc3f+q8zS6v+bsAuHm6Trit7eOBRwmBQqFQKBwHTsa3ZAdfSAiINZDtgGiA+G+/+ap9AjFw8+Vf284nH0IMbIGEjNRkPABTArEfLCzZzOq6zZ06K+K/zBd/PQQRcOGyHv+Zv/wLSZ4SSeC+KSBhFCnjMfZ9PxwObef6Fbv2+m/sk5f/yq6/9lvbvvKOnjx0sHndxgccITgU8XTSz4s0Yhm7SiHAetShDdupLcksYxSUa2XWYUui7JuUIwhMsN7rWjniKLpvZVZOcsrQ+7+Wo8/+hKlyxFnGBvj6IscN0k5lzjeQIQJfxN1tPqoFLIFPvxYn6SDL9Og2BQGT6iOOqwQB28gz5N8MzirIOUd8yNT1FmCOBkwJARpiEnuWRfCd5OvmX3TjsZdZR9Kv9wKgEkUfBYBCGc8u2mD1tB4FuvTIMxIB6099V397g/mlyXZ10Q7EyUAJgUKhUCgcB07WtyXwxYQAQWLD5UhoDkBGb9rOR+/a9ntv2t41kNO9LRylvvXnF2x2ZUPPIJ/fOKO3AQ8WV2xmft76g1ndI8BpHV064oTvxB3iLwg/vh55fMiRlv09O9jehAh43z5++Zf28W9+rlGC3Wsfx1OGfMrQgARUJO9QTxwKXjwRAvApGEjqJyMETvI52wX/RHKnxAANbdg260WGlYt8GFvIqxwxkXEkMs5qJVqZsef8uoi4k/e6mBKkPEw7Fcu0NlHfPr3Kg04cmC76OeAxy7J3q+S0B7zM2Mtk6C4CUKbPX/xlPkLAsn7VR73IP4m/YiwSpN+nBbmN2F7dUQT4SID8zJz1Fldt4fyjtvrsD/UisNUnvm3z+BvszeBvDn93+pvD9aF9PLrjJwglBAqFQqFwHDhx35xfXAgQQXJ4OEAqhrs7Nty8IUI65MsFkOcbSAcQAxoRmF+0/uy88dGLE6CP7IZwZqKwAEz9YovjwkPDY723Y9uffGCbEF83333drr/xkmzzvdchyvw9BI3ow09GB8iP6YP4Z5lds+z82YVAlmEuAMKjgdpzkxBkTvWyjL0RHTEpd7zycq2ciW5ZoX/4v07MDfA+3XKakMfw2ljEviAWgNNnK3YSUy6uzTgHSZxZVgwvwo9/Mj+mqqfnudP5c0IvERDkfkoIkOSHZbuJEEjizxw826Gb9ghQmU8BMpL81dO2dPkZW3niO7aqKUBP2gKfurV2Gn93M9q0tnPctnYATiZKCBQKhULhOHDivj1/PyFAgEyIXDR24eUu46DrtOEvkU6QMoWPE05I7gmSVOJ4ieCifDga2R7E1423X7FPXv5Lu/bKr23z/Td1X8Fw64Yd7u+iHUcFnLjyKPtUIZJW97I4BfS691VcGnn4nC7khD94NT7YPkVAPoUoT2VXGPCj1fkHypOcsopVKz9x+OA/FiKvdq3O7c5CIAVCLqMg/ylWSvDrMSoEEf1IK+hct3ku/Jd//NNyfowd0RYmAQBLkj+ZDhQxct0RAJVHTvCnRgDyXgB116OmgMe+QlwPVs/Y3JlLtvjQk7b6zA9t4+kf2MpDT0iAC9xAbgvDLH8DUEKgUCgUCseBE/ct+vsLgWmI5Dcy1IUfsm8SCTlWBKnTsca/EacM7W7b7vWP7drrL9pHv/4zuwphsPXhuz5laHggkgpqLPKaLyiTIKDHKfH7XoP8o9zrd2KcMxcFbs610VfmGPO0Rtvk4ipLFEQ9UwyinZf9Y5JnOXIKIlYFYxajkRx9Tg2KOm1kd5nOqAGL+gRawBAHslMWROYVRMxCeqCNAgBxTKMAls4UfRJ8TgGKmNN6mgjwdvq1P8oylRnT90X+ESI+hEhA3J+13uKyzZ9/1Naf/0NNAeKNwPNrp2wwt2i92VlsHzYO29qO1zcMJQQKhUKhcBw4cd+o90oIoCf9uw3tiH3zyMixoZHR+EB5BMK/c+2KbX74jm2+94bdfOcVu/7my3brnVclEsYQDP5UISyBRXTTsMq0Q/eo0KhAjAione4huIMYAMmnUPB2JN7oWPURw9iOhax3Y2X4yHkF/+Ejl+Eu0ntjfsKxkRp624xVD+O6uVHZTq08buvVJ9AC4siFm8dX1zTj8Ep3PLvOOk8qFuHnz/ZJ/qOccVcI5M2/rQzjojkFiGJgiDY6U5oCdMaWLj9ty48+D3vWVvjOjYuP2tw6HwU6mOxW7kPs9zcNJQQKhUKhcBw4cd+q904IFL5ykHR6gAvTL01mRru7duuDt+yT3/3Srvz2L+zGWy/b7tWP7ODWDRtpytDIXz7GqUPwMvSV9wyk96lCFAJO8JsQUHmSE8nu1LHsIgD/0MYJfNbR8MFq1TGIsiq97JnMHanHx1Rb1cO40VmOevWkerrw+uwiSLOAOEl05llWGHXdeoYqe+xk/1DeSODB6pPop7Vf/1kXYkDtsEgTAhoF4DQgbO3MvPWX121247xEwPq3/j1bf/aHegyvRgB44AlsB//r7vM3FSUECoVCoXAcOHHfriUETgAaMdX5lB8d7NnBzpbt3bxmt959A6LgF/YxhMFNvvNBjx3dbyMEKQZAPVvM+7rJq+k1pQgx+aaXvU5iAGpBnFt5xFHf4sx3cuKp/OjU+V8WY1W6D2SODSd5NeK/qXquYKqMQE4JxyRKTI5fi9sxhc+YniE8//O6zJPkIybZH+VUIKSD+E9GBEj2JwJAYoAeXYj8UwigwLdEHPJlX4srtnDxCVt75kcg/z+ylUef0Q3Ag6U1iID5tjPYywzy4xuNEgKFQqFQOA6cuG/YEgInCElYCWe/SB3a/uYN23z/LT1l6MY7r9iNt161W++9bjtXPrDR7haY59DvEyDh16IhBuBpIv2yiSDoGom3vMpBvKNdCgGWp+4ZYDniLDPwHJNeL6joObVREDE36Eh9Gose859Kn4I8diT1R7wcy55LsaUyyX3UkehzFKA7AjARAcgrdi8hIOv5zcBY3kUAxMDMrM2sn9UNwEuXn7Xlx561FfqLj9vcxmns8x3evcH9LDSUECgUCoXCceDEfduWEDiBCHII2ukEGARepHQ4tO1rV/SG4o9f+oXeQ7D90du2d/OqHe7umA33rQc2Sk6ZIwMz9E0MUBi4lwgAH2VZ7Y8IAQkAxhICtIwn9QxaGeYB3cQrJpTyvDf2cgoB5pRVHXMqtSI/wk1DhyrIdAPKeQyTaNMrHXX8h2PKWJ4kX4aw++u/fvGPOI1lLsKY03/gR3wKEKf5LK7azMZ5W3nsOdt4/g81BWjp/CN6FK8LAN6VwJuTCXzGfhamUUKgUCgUCseBE/etW0LghIOMM8Dp5noJ3M627W/fsq0r79l1iAG+oEwvJ7vyvo22t0Q1ydPJsX1EAIZ+eF+ByqhMY5lcNIWBBAESjfTLw1ifIkHljOm9nf66ouyx1wtKdeq8kv9k/kGngv4lun1knk5HJj8mhwnolknaWfack38W8UGyL1JPok9DvhF/Lzfiz7wW4fQfnwI05BOEsCWj3sB6Cyu2+PDTtvbcj2z9mR/Z8sNP2vzGWZtdXrM+pwAB3H8PwhfuihIChUKhUDgOnLhv4BIC3wCQtIrZ4vLtkMjR3i7EwLt24x1OGXrZbsaUoW0IhOGta3a4t+cjAFhWYgDLDHp8W3HE+BjwUaNsI6IfhnVIEMhAXyPPVTcBoDLrkszzgx4dt5h1HhOqQ6HlVJ85L6uU9YLHKrZcBzwsYvYqCaDtkzzJ/REhIDHAfMRJ+ulzKpDm/VMEhHkdp/6gjMVzCtDs+nmbv/AoRMBTtvzoc7b62Lds+aEnbG7tlF4Epk2m0MB/vvncmTvtSKGLEgKFQqFQOA6cuG/gEgLfMJBUktSCTPJiVgxWe7C9ZTffe8OuvPQXduXFn+tJQ3tXP7Tx/o7ZwQEaHsaIADxiPXIUHQzwIUGAmE8YSsKfokBEnyMFyE2NAnTrlfS4y3OzLssKVB/LKMd/nmd9Ny8XyxwFtAx5vSNIvsNjEu/Mk8R7EVkSfTF5z7NJuw9AIwEo530AMfd/lO8CQA5N9BQgTgOa2ThnK09+3059949t49kf2cLZSzazsIRtxoHhlmBZ3x3uwx12onBX4NiVECgUCoXCPceJ+zbGF2YJgW8wnGz24A9tuLtt+7du2vbVjzQywBeUXX3113brnddt/8Yn1h8NIQBGEAIQBOCqJP8UB37vAEVAPGIU+RQFTvYnpH/6HgIYCrKoF99lfeQbB5YhpwTD8NyJIzm18wogcgnGJONk8IluGQ503sv8R9LPX/RRThHg5nUi/owpDDgSgJxGAUT8fQRgxDxWTOstrtnSI8/Y6lM/gH3Plh56whbPXLLZlXXrzc5rH7qb64WpTOFzoIRAoVAoFI4DJ+4buYTANxxJgCfMGeR2ZHu3rtnN99+y62+8ZDfe+B2EwWuaMrQHkTDauikxQAHAm4kpAnxEwM3vK5iIgRQCbiC6Ml+l6hVMciLD8Pzwssf86/M6JiIVsf4yWdeJM+yWhS7pjzg9c6yXAMh6Ev0QAP7rf5bpO0JAsQsBPv/fbwJGfzPzNrN6xmbPPmSLDz9pq098x9ae+K4tIZ5d2bD+IJ4CxPXiP+1Fd3sLXxglBAqFQqFwHDhx384lBAoNIqLkoD2Q2pEdjkY22t/TG4tvvP2KnjR09Xe/tM13X7PRzrbZwa71h/t+IzGWGXC0QPcMTITAAApB5SYE0H+KAbVxztvEgcqscO/mmzeVV4L/9OFxNiQiluuktYMJ7m+URfj5jx5kXjF9kPvJCACIfpD+JgQ4JSgW443AQy3et3F/1sZzizZ7+qItP/ld23j+D2z96R/a0rmHbLC4jH3hm4Bj4+R8fwtfHiUECoVCoXAcOHHf0iUEClMgow0ySlLM6BBkf29703avXrGtD9+xm+++atff+J3deOO3tv3Bm3a4vQUR4PcQzICo676BvKmY5aNCAJ3mNKIk/ooHLAcZjnyOEuBTXjmWZYi9ymMVCAT+b4JuAbvoXozdnZh8eif2PgLgnj/t+y/+bi4K2NSnAKWN8MGXgfUW123h0uO2+tT3bfXp79nyQ0/ZIgTALF8GpheBYce4EkCb1rZvaqsLvydKCBQKhULhOHDivqVLCBTuhhQCAlk2ysP9Xd1DwJuJr7/2G/jf2Q7EwT5yB7eumu3tSgRIGIDr+r0EOULgZb6wjDzYhYGT/fRuTurT80Pl8NwoiQX5iAk5tGnxETBH7o39CA7uMQh8euVF8oPoh5+U3diOZT39B3Uk/+PBnPWX123u9EWIgCdt5Ylv29rT37eVR56x+ZUN683Mxipz5dx2fSou3DuUECgUCoXCceDEfWOXECh8NkCCRV6DSYP4Ho6GdrC7aVsff2DXXn3RPn7xz+3GK39pux+/Z+PdbesNDyQGNEIgIUBzcUCCn6IAochwGx2Iejevm4wMsDDJTcWJiLupNgIgkMHjn4z7wpTvnxP+NOaC9EfZpwCR+IP0a1E+EYiHA+W5BZvZuADy/x079d2/YRvP/tAWLly2mcVlbEvcAzC1bd0NLNxrlBAoFAqFwnHgxH17lxAofH6QPcMFkR2DJXOEYO/GNdv55APb+uhdu/X2K3bjzd/a1juv2h5y490tG4yHEAMGURCPGoX5tCGYHi3amSY0ZT4CICEgP8lpCyKv7YmkPrNBF9xuwfchRUDzQfy7QiBFAELUcX8Rw0ZIUACMsdF8CtDc+UcgAL5rK49/x1YefcYWz1+2ubUzNrOwiG3BjrBjom3WHbavcE9RQqBQKBQKx4ET9w1eQqDwRSHyHMzaf42HITfc29E9BNde/43eWHzrrZdt56O3bXjtIzvc2bT+IQQBbyhGc4kB2bgTB+FHTJM4UII+8ggihQbTQiDz4OzuYUIGudnYVu0CyTyCJPysc7LP0QEU4g3ACjkSEH48mIUAWLWZjfO2cOkJPQVo/Zkf2sojz9r8qbPYzslTgORgfpwKXxVKCBQKhULhOHDivs1LCBR+f4DiiusGsQY4ZWi0v2PDrU279cHb9slv/8Ku/uYF23zrdza88bH1UdcH29bIAP6a+n3eVAwT8efIAAh9EwHi+k7wWU6hgA/x6qjzpP7FR/jYpikPI/nn9pL0Kwbhz9hFQdSL/IcYoPUG/hQgCIDlR5+39W//EQTA923p4mM2WFi2/uycRIBWjQ5cxOQGFb5K4PiXECgUCoXCPceJ+1bHF2YJgcKXA1lzQn8hINbIHexs2fbH79vWB2/Z5juv2s3XXrSbr79oex+9oylD/fFQ9xBwypALARJ/ThlCDzllKLh0jhI4t05BEOtTIcodqChCr6JiFliWBcFv5U7OjVOA0L4/a31OATrHKUDfspXHv2XLl5+xxQuP2Nzp8zYLETAFdkQc3aDCV4YSAoVCoVA4Dpy4b/YSAoV7CpBg/geqHkSYv7If2t71T+zaq7+yq7/9hd2A3/3wbTu4/pGNd27pHoI+2uktxfESMlmIAciKjhCYiIA0DyImyMMZw0NXqOgs3wWKwpjq4yMBNORJ/iPPG4BtZq5NAVq8+DgEwLdt/fkf2epjz9vcxlmtwuH9KmobUfg6UUKgUCgUCseBE/ctX0KgcHwg6XZRcMgXlO3v2f72pm1/9K5de+kv7ONf/Vu7+fKvNGWod7CjpwtxypBGCPCXJlGAXD5utDcIEYCe5Zt5kq6BMYh9qABsBz0JO0oi/8yxTAnC7aNgcRtiZb35ZZs7+5CtPPk9O/Xtv27rT33XFs48ZP2FBRvMLWB7IFu0b+y2u+LC/YASAoVCoVA4Dpy4b/wSAoXjw0QIJFkmHx/ubtv2lXdt653X7eZbL9utN1+yzbdftr0P3/YRAoiGvImYLyeTGNBoAEcI6FFGIXMEneIoN5D4B+lXkeSf9wQgp1/+NQXINYPNzNvM2hmbv/CILV1+xpYffc6WLz9tixcftflTF1C9oD4a0IeQG1G4b1BCoFAoFArHgRP3jV9CoPDVwEUBoV/wRcJHevTo9Vd/bVd/+3O78fIvbeeDt2x44xOzXX/KkG4kxjL+HoK4fyAEQE4TIiH3srrvwBMuBLhKCoAYFYDX/P/ewHpzi9ZfXLXZU+ds6ZFnbPXpH9j6sz+0FYiAmeU163EBX5H66gqbwv2JEgKFQqFQOA6cuG//EgKFrxQk1XRUAvSHhzbc3bKDzZu28/EHelvx9Zd+Ybde/ZXtXXnXDiEIBuORXk7G0YDBgCMEIQAAjQ7I88P7JETWAWYYs5Wm/mD9FAGHzA1mbXb9LMj/s7b61HdtBbb88JM2v3bWBovLNpiPKUDYRp9+FCst3PcoIVAoFAqF48CJYwIlBApfOUIMNATBHh3s+1OG3n3dNt95TU8a2n73Ndv78B3dWHy4vWV9CoKcJiR673Hj6TQ6rEIjACEF+Dnm3P/ZBZtZPW2zZy/ZwvnLtvjQE/rlfwmeLwKbXd0Q+Z9CGxEoPCgoIVAoFAqF48CJYwMlBApfK/gLvWg6/7jw5zU+5DVpw12+nOxtTRu68fJf2uabv7M9iITD7U2zg10bQzRAOYDwjzR1R9N32A+68ClDkAlQDL3BDMj/rATAYGnFZtfPgfw/aatPfsdWnvyWLUMAzK+dtt7MrG+BCL9vk7anBMADiRIChUKhUDgOnDhWUEKg8LVDJH6CMYk8xcDerg13Nu1g87rtXv3Itj9427bee9O233/Ddj56z/avXbHR1k0Igz2z4X5M4THri/zPWX9pyWbXztjiuYds8dJjtvzwE7Z06QlbOHPBZlbWbWZp1WbmFyECZrBW3jsA8h9CgP/8r72EwIOIEgKFQqFQOA6UECgUjgshCG77NR7pEcj+3s1rtvvJ+7Zz5QPbgwjYv3HVhps3bLS9aeP9XRuPhlqmPztrgwWIAJD92bXTNn/qnC2cvQi7ZPOnz4H8L036Jtp6mS7ifxJQQqBQKBQKx4ESAoXCVwVOE6Io4GuGs3zoU4foD4cHNtrbseH2lvz4MITAzKzNQAjMLK/aYG4Rqb4T/Li5QHcOkPyL9Od0oMJJQgmBQqFQKBwHSggUCl8p9Du9R5y6w2Dy4cJgNIQfoZ5vCkNNfwAD+Z+ZkQjwhv6rf0P7S25B4QShhEChUCgUjgPBKgqFwleDCVHnD/ei8/wIYk/C35+ds8H8os0sLNtMPPaTua4I0CK+tHekfksEFAqFQqFQ+PwoIVAofG2IaTxpAY4UcDRgYiD83REAtOVyEgad5QqFQqFQKBS+CEoIFAr3GVwXJNmnRbJQKBQKhULhHqKEQKFw30HM/4gVCoVCoVAo3FucOIZxeHj4dK/X+1tRLBQKhZOAV/D/tZ9GXCgUCoVCoVAoFAqFQqFQKBQKhUKhUCgUCoVCoVAoFAqFQqFQKBQKhUKhUCgUCoVCoVAoFAqFQqFQKBQKhUKhUCgUCoVCoVAoFAqFQqFQOMkw+/8DC19A9Pg3yvkAAAAASUVORK5CYII="/>
          <p:cNvSpPr>
            <a:spLocks noChangeAspect="1" noChangeArrowheads="1"/>
          </p:cNvSpPr>
          <p:nvPr/>
        </p:nvSpPr>
        <p:spPr bwMode="auto">
          <a:xfrm>
            <a:off x="669925" y="1169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 descr="data:image/jpg;base64,%20/9j/4AAQSkZJRgABAQEAYABgAAD/2wBDAAUDBAQEAwUEBAQFBQUGBwwIBwcHBw8LCwkMEQ8SEhEPERETFhwXExQaFRERGCEYGh0dHx8fExciJCIeJBweHx7/2wBDAQUFBQcGBw4ICA4eFBEUHh4eHh4eHh4eHh4eHh4eHh4eHh4eHh4eHh4eHh4eHh4eHh4eHh4eHh4eHh4eHh4eHh7/wAARCALcAY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+ooooAKKKKACiiigAooooAKKKKACiiigAooooAKCcUVkeM7iaz8M317bkiW3j81cexz/ACpN2Vy6cHOSit2a4oqjoWoRappNrqEDApPGrjHuKvUJ3VxSi4txfQKKKKZIUUUUAFFFFABRRRQAUUUUAFFFFABRRRQAUUUUAFFFFABRRRQAUUUUAFFFFABRRRQAUUUUAFFFFABRRRQAUUUUAFFFFABRRRQAUUUUAFFFFABRRRQAUUUUAFZni2PzfDGpRn+K2cfpWnVDxHzoN/8A9e7/AMqUtma0HapF+aPOP2c9c+1eHJtFkkzJYyHYD1KN0/I5r1avmL4N6t/Y3j633MRBdk28g9z90/nj86+m1PNc2EnzU/Q9fiHCqhjHKO0tf8x1FFFdR4YUUUUAFFFFABRRRQAUUUUAFFFFABRRRQAUUUUAFFFFABRRRQAUUUUAFFFFABRRRQAUUUUAFFFFABRRRQAUUUUAFFFFABRRRQAUUUUAFFFFABRRRQAUUUUAFZviptnhrUWJxi2fn8K0q5/4izfZ/A+sS/3bVqio7RZvho81aEe7X5nylFLJBOlxGxWRGDqR2PWvrvwxfpqmg2OoI2RPAr/iRz+tfIC9MGvoz4A6l9s8ELaO2Ws5WjH+6TuH8zXnYKdpOPc+14pw/Nh4VV9n8mei0UUV6h8GFFFFABRRRQAUUUUAFFFFABRRRQAUUUUAFFFFABRRRQAUUUUAFFFFABRRRQAUUUUAFFFFABRRRQAUUUUAFFFFABRRRQAUUUUAFFFFABRRRQAUUUUAFFFFAAa4f433P2f4d6iucGXbH+ZruK8q/aPvPK8LWlqCAZrgZ9wBmscQ7U2ejlNP2mNpx8/yPBB0r139mzUNup6nppbh41lUe44P8xXj+eK7b4C3xtviTbIXws8UkZBP+zx+teRh3aoj9Fzqh7XA1V2V/u1Pp2ikGe9LXun5SFFFFABRRRQAUUUUAFFFFABRRRQAUUUUAFFFFABRRRQAUUUUAFFFFABRRRQAUUUUAFFFFABRRRQAUUUUAFFFFABRRRQAUUUUAFFFFABRRRQAUUUUAFFFFAAeleBftN3+7XNL05W/1cTSsPqcD+Rr31uhr5W+N+p/2h8SL8hsrbqkC/gMn9Sa48dK1I+k4Woe0x3N0imceW+U1r/DW7+y/ELR5c4H2hQfx4rBd/lPpTvDVwY/FelyZPy3cZ/8eFeRCVpI/R69Lnozi+zPt1felpsR3Ip9QKdX0Z+KBRRRQAUUUUAFFFFABRRRQAUUUUAFFFFABRRRQAUUUUAFFFFABRRRQAUUUUAFFFFABRRRQAUUUUAFFFFABRRRQAUUUUAFFFFABRRRQAUUUUAFFFFABRRQaAIb2ZbezmuJDtWNCxPoAK+LNavm1HWr2+fJaad3yR6nivqX41asdJ+HOqSK+2SeI26euX+U/oSa+S0PrXl5i9VE++4Ow7VOpW72QTOdpqDSJCNdsnyRtuYz/wCPClu32qaTwvIja/H5gBRSGP4HNePUmqfvH3kKfNCS8j7pszm1iP8AsD+VTVT0WeO50u2nhbcjxKQR3GKuV9XF8yTR+DzTjJphRRRTJCiiigAooooAKKKKACiiigAooooAKKKKACiiigAooooAKKKKACiiigAooooAKKKKACiiigAooooAKKKKACiiigAooooAKKKKACiiigAooooAKKKRvun6UAeFftU6wVXSdCjcguTcyqD2GVX+teFDiux+NWsf238QdQlWTfFAwgTnoF4/nmuMb7pr57FVOaqz9gyPC/VsDTh1td/MrX7/ACNUfhI79eK9vLJqvqMnysKk8Bgvr0j/AN2M/wBK8nHO1GR9LQjofX/wO1dtQ8Ipayvuls28r/gPUfpXf14T8Ab823iaewd/kuYSyj/aX/638q92BzX0OSYn2+Di3utPuPxjiXCLC5jOK2ev3hRRRXrHghRRRQAUUUUAFFFFABRRRQAUUUUAFFFFABRRRQAUUUUAFFFFABRRRQAUUUUAFFFFABRRRQAUUUUAFFFFABRRRQAUUUUAFFFFABRRRQAUUUUAFYnjnV49E8J6lqT8eVA23n+IjA/Wts9K8Z/af1v7PoVlocbYa7fzHwf4V/8Ar1jXqezpuR6GVYV4vFwpd3+B89SSPNNJNIxZnYsSeuTUUzbRUmMCqt42BXzkj9ohFbIyNUk681sfDiNmuriTHAA5rndRfdKBXZ/DiHbYzSY6tXl5jO1Jnqxjy02z0TwRff2d4t0y6LbQLhVJ9jx/Wvp9eRn1FfIzuYSsq/eRgy/UV9XaLOLrSbS4XpLCjj8QDXocLVrxnT+Z+X8c0LVKVXumi5RRRX1p8EFFFFABRRRQAUUUUAFFFFABRRRQAUUUUAFFFFABRRRQAUUUUAFFFFABRRRQAUUUUAFFFFABRRRQAUUUUAFFFFABRRRQAUUUUAFFFFABRRRQAMQASewr5G+NGvf2949vZEfdDbH7PFzxhev65r6S+J2vL4c8GahqW9VlEZjhz3duBXx2SzOzuxZ2OWJ6k+teXmNXaCPuODcHeU8S+mi/Uafu1n6hIqqRWi5wprE1SThua8qR+i0I3kZMp8y4z2FeleC7fydGhyMFwWP49K83sozJcKF5LHFeuaRD5NpHEP4FC/lXgZnU91I9TEe7SSH3XERr6Z+Gk/2nwHosnUizjU/gMf0r5nvf9Ua+h/gs5f4c6YSc7Q6/+Pmu/hZv2015H55xvC+Dpy7S/Q7SiiivuT8xCiiigAooooAKKKKACiiigAooooAKKKKACiiigAooooAKKKKACiiigAooooAKKKKACiiigAooooAKKKKACiiigAooooAKKKKACiiigAooqrq19b6bptxf3UmyG3jMjn2ApN2HFOTSW54J+034iNxqdn4ct3yluDPPj+8eFH4DJ/GvGwK0fEeqT65r95qlyxL3MrPz2GeB+AxVIrxXz1aftJuR+yZZhFg8LCiui19epVueFrntVbBNbmoNwea5nUG3TYzXLN6HvYSN2aXhK1+0apAvbdk/gM16tCuEFcN8PLPMstwR0wq/1rviMJXy+OqXqWN8fP3lEoagcIa+hPgd/wAk5sM/3pP/AEM186aq3vX0f8E02fDfTM/xB2/8favb4Y/jy9D4XjZ/7DBf3v0O0ooor7k/LwooooAKKKKACiiigAooooAKKKKACiiigAooooAKKKKACiiigAooooAKKKKACiiigAooooAKKKKACiiigAooooAKKKKACiiigAooooAK8i/aU8SHT/DUWh28gFxftmQA8iMf4mvWp5UhjaSRgqKCST2FfH3xQ8RN4m8a3t8rlrZHMUA/2VOM/j1rjxtTkp26s+j4Zy/61jFOS92Gvz6HOJipW6U2JeM0k52oTXivY/T1uZOpNwa52XD3OewNbWpy/eB9Kz9CtWvNWhhUEh5AOPSuSvLli2ezhFZXPSPBlkbfSItwwz/Oc+9dA/3TTLeJY1VF6AACnXRCxn6V8hVnzzbOKrUdSo5GHqjBpCBX1F8L7cW/w/0NQMbrKN/xYbv618rXfzP8v3s8fWvr7w5bi08P6faqMCG2jjA+igV9fwxD35y8j4njipahSh5t/gaNFFFfYn5uFFFFABRRRQAUUUUAFFFFABRRRQAUUUUAFFFFABRRRQAUUUUAFFFFABRRRQAUUUUAFFFFABRRRQAUUUUAFFFFABRRRQAUUUUAFFFRuwUEngCgDzr9oLxUPD3g1rS3kxe6iTDGB1VcfM35cfjXy1B2rrPjb4pPifx3dSRS7rOzP2e3weCFJy34nP4Yrk7boK8DF1vaVX2R+u8P5d9SwMVJe9LVlxT8gqK6f5DUi/cFVL1vkNc7eh60FdmBrD8sK3fhfYmW6kvXXKRDap/2q5vVmzJgc5r1PwNposPD9upXDyDzG+prxs0rclKy3Z6c6nsqL8zbjXA6VU1FsKa0cAA1j6m3Br5unqzgpu7K2hW323xLptrjIkuowQe43Cvr2JQkaqOgAFfL/wAIrT7Z8RtMQjIjZpW/4CM/zxX1Ctff8NU2qMp92fn3G1bmxNOn2X5j6KKK+lPiQooooAKKKKACjPNFY2mXxvNd1CNSfLttsQ+vJNRKai0u5cKbkm10NmigdKKsgKKKgvLiK1haeeQJEv3mPQUAT0U1GVlDKwYEZBBp1ABRRRQAUUUUAFFFFABRRRQAUUUUAFFFFABRRRQAUUUUAFFFFABRRRQAUUUUAFFFFABXDfG7xMvhfwFe3SNtubgfZ4fXcw6/gM13NfLn7VPiUX3i230GGTdFYpukUdPMPr9BXNi6vs6bZ7fD2A+vY+EGtFq/RHkaPvbJOST1NaNv90VkxN8wrTtnyBXzsT9irRsi9n5Kzb6QAEVdL8Vmaix+aqbMqS94g8Pae2r+JLeDbmJWDyH2Bz+vSvZIo9qhfQVyPww0oQ2b6hIpElwfk/3B/wDXrtguBXyGZ4h1avKtkTi63NLlWyK0/wAqGsDUW5rc1A8Yrn76uWhuFDc7/wDZytBL4xvbvbkQ2u3PoWP/ANjX0FXkP7NlkF0vUr/bzJMEB9gP/r169X6XkVLkwUfPU/LOKa3tMyn5WQCloFFeufOBRRRQAUUUUAVdUuBa2E87HGxCRXL/AA2ZpYr+aTO55txz15FaPju48vSPIDYaVgPw71Q+HfyrdJx94H9K8itiL4+FPsmevRpcuAqT7tfgdgOlFAor1zyAqO5hjnt5IZFDpIpVlI4II5FSUGgE7HlWh+J5vBvi+Twb4hkY2Ep8zS7yQ/wE8RsfY8Z+lepRurqGVgQeleefHjwn/wAJB4SkvLZCb6wBmi2jll/iX+v4VyfwQ+IxPk+HNenGeFtp5Dj6KT/KuSNX2dT2ctuh9BUwKxuF+tUPiXxL9T3KimoQQMHNOrrPnwooooAKKKKACiiigAooooAKKKKACiiigAooooAKKKKACiiigAooooAKKKKAKurXkdjp1zeSsFSGJpCc+gzXwX4p1ibXPE+o6tM5Z7m4aTn0zx+lfWH7S2vf2F8LtQ8uTbcXhW2i/wCBHn9Aa+MY3Oa8bM6vvRgj9O4EwNqNTEPduy+RpwtzWlasMCsSGTmtO0bgV5kWfa1o6Glu461BDayX9/FbIpJkcA49KTdkV1vw/wBNzK+oyL0+WPI/OsMXXVCk5nJf2acjrtPtUtraOGNQFRQox7VZIwKkVRTJu9fDOTk7nnczk9TK1BvmArCvulbl91rDvPeuuid1Bn0H8B7T7L4DgfaQZ3aT68139c98N7b7J4I0iHGCLZc/jzXQ1+r4GHJh4R8kfjGZ1fa4yrPvJhRRRXUcIUUUUAFFFFAHHeOZPMvoYd2dqlsU3wMwj1CeP+9GG/I//XqDxMxl8Ryr2jUL+lL4ck8jXIfR8p+Y/wDrV8Y8Qnml33t+h9Jyf7DyeV/1O5HSigUV9mfNhRSZpaAGTIsiMjAFSMEHvXyl8WPDreGPGlxCisttOfOt3HQZ6j8DX1geleZ/tA+G/wC1/CTalBHuudP/AHgx1KfxVy4unz07rdHv8O4/6ri1GXwz0f6FD4KfEL+0oYtB1iYC7RcQTMf9aB2P+1/OvWwQelfFmnXEkMkU8DlJEbKsOCCK+lPhN41j8QaeljeyBdSgX5h/z1H94Vjg8S5LlkdvEOTexk8RRXu9V28zv6KM80V6B8mFFFFABRRRQAUUUUAFFFFABRRRQAUUUUAFFFFABRRRQAUUUUAFFFFAHzN+2lrBa40TQ42OFD3DgfkP6186IxBr1b9qLUP7Q+LmoQhtyWcUUA9B8u4/q1eVMtfK4yrz15eR+9cNYP2GV0V3V/v1JoZMMDWxayfKKwEYq3PStK0lwKyiz0q0DctFa4njhjBZ3YKBXrmjWiWdlFbxjhF/WvPvh3ZG5v5LphlIQNp/2jXptsMCvns6xF5qkuh4uLlbRD8YqGbvViTg1BL3+leDE4IsyrsVjzpulRcdWA/Wtu6XIrPSP/ToP+ui/wA67aD1R2QlaLPqPw/H5OiWUX92BR+lX6gsBtsoV9EH8qnr9epq0Ej8TqO82/MKKKKsgKKKKACiig0Aef6u27xJe+u4D/x0UzzBBcQzHgLICT6DNJqnHie9U/8APQf+gilu0zBz6V+X1q7hjJy7Sf5n1kV+7hHul+R6BE25Aw6EZp/as3w/ObjSLd+pC7W+o4rSHSv0ylNVKcZLqj5aceWTRkw6xb/2zLpNy3k3QG+INwJU9V9cd61cjFcZ8VdHuL7Rl1TTWaLU9ObzoJF64H3h9DUfww8bW/iaw8q4Ii1GIASRnjd7iudYpQrexqaN7ef/AAT0JZe6uE+t0dUtJLt5+jO3qG9hjuLSW3mXfHIhV19QetS5pa7DzU2tUfHfivSX8O+LNQ0d1IEEx8s+qNyv6Grnh/UrnTb+C+s5jFNE25WH8j7V3v7T+heTd6d4khXaH/0e4OOpHKH8s15dpsm7Hoa8KonSqNI/VsDXjjsFCpLqrP16n1V4D8TW3iXRY7qNts6/LNH3Vv8ACujr5k8D+ILnw7rMd5AxMRws0eeHXP8AOvo/R9Qt9UsIr61kDxSKGBHb2r1MPWVRWPgM4y14OrePwvb/ACLlFFFdJ44UUUUAFFFFABRRRQAUUUUAFFFFABRRRQAUUUUAFFFFABTXO0E+1OqK7fZbSt/dQkflSb0GldpHwh8U7pr/AOIWvXZOfMvpMH2BwP0FcsyVua9++1i9mblnndj+LGsx46+FdRym35n9NYWgqOHhTXRJfgUJFIqa2k6UsqU7S7c3GpwWw5Mjgfh3rWM9LmVeKSZ7D4Cs/smiQ7lKvL+8b8en6YrrYBWXpsaxwog4CgAVqw9K+OxVV1Kjl3PlcTK8mOk61BIKnNMZa50zlRRnTj61QCkXkJ7CRf51sTJlTxWZOpWVW9DmuijKzRvTk7M+nNPbdZwkd0H8qsVn+HJvtGiWU/8AfhU/pWhX7HSd4RfkfjNVONSSfcKKKK0ICiiigAooooA86135PF14D/EVI+m0f4VYcb4B9Kg8ZqYvFgfP34gR+dWYPmhH0r8nzH3MdVj5v8T6xP8Ac05eSNTwTcYW4sj/AANvH0NdMOlcJpM32PW4nLFUkOxveu6Vq+9yHE+3wqX8uh4WY0+WrzdxHQOhVgCCMGvnLx7p114J8fm709nijmbz4CvTryD+NfSBPFef/G3QP7W8IyXkSZuLH98DjnaPvCtM5wrrYfmj8UdUenwzj1hcYqdT4J+6/wBDY+H/AIrtfE2liZcR3ceBPFnkH1HtXTivlrwZrdzo+ow3tnIVdCNy54Ydwa+kPDOtW2uaZHe27feHzrnlT6Vz5NmyxUfZ1H76/EviPI5ZdW56fwP8PIxvjFoq678PNVswu6VIvOiOOQyfMMflj8a+UtJuAVC9Pb0r7XnjWa2kjcBlZSCDXxf4gsW0jxrqumMMfZ7p1H+7nI/QiuvHx95SPX4Qr81OrQfTX/M27c5jBr0r4R+KjpGof2XeTH7HcN8pPRH/AMDXmNi2QBWkOxHWuelUcGmj18dhYYmnKnPqfVasGUMpyCMilrgvhJ4p/tjTTpt3Jm8tVABP8adjXe17UJqceZH5nicPPDVXTnugoooqjAKKKKACiiigAooooAKKKKACiiigAooooAKKKKACq2p/8g+4/wCuTfyqzVfUFLWU6jqYyP0pS2Lpv30fBF+hN5OT3kb+dU5I61tUj2ahcoeqysD+ZqlIlfnXM+Zn9UU4J04tdkZsi1reBLRZ/EkTsuREC1UpUrpPhzbn7ZczEcbQv406tRqlJnBjkoU2z0uzHPtWhGeKzbLritNOgr5ee58XXeo8UYyaVVpwWoOXmGPHwazbuPritcLxVa4j4PFNOxpSqWZ7J8L7z7V4Osh1aJTGefQ11FeV/B3Wo7eebRpmCtIfMiBPU9wK9TBr9bybEqvg6cl0VvuPzLOsM8PjZprd3XzFooor1DygooooAKKKKAOD+JEZTU7G47EMmabYNuhUe1aPxOh3aRDcDrFMvP14rH0Zt0a/SvyziOn7LM5eaT/r7j6nCvnwMH2uiTUYzs3L94HINdlo10LvTopwOSoB571zE6bkq34OuvLnnsXPGd8f9RXr8N4x063s39r8zkxlP2lG/wDKdUKjuokngeKQAo6lWBHUHrUlFfdtXVjwk7O6PlPxLpzeH/F99pZyEimJjJ7oeV/nXVeAvEU+g6hHNuLWzkLMmeCPX61pftIaSIb/AE7XY1xvX7PIfcElf5muE0mcvGADk1+aZjCWAxjlTeqd0fsOGqQzbK4SqK91Z+qPqSzuYbu0juIHV45FDKwPBr5a/aCsfsPxVuJ1XC3cKS59SOD/ACFeo/DDxI1jdJpN7Ji1mP7tmP3G9Pof61xn7VFvt8TaPdjo9uyZ+hr62jj44/CKqt1uj5TJcJPL82dGW0k7Pujh9LbIH0rYTmuf0luB9K6CDlamJ9RiVaRf0XVLrRtUg1C0bEkTZxnhh3B9q+j/AA/qdvrGlQahatmOVQQO4PcH3r5hm6V33wT8U/YNVbQruTFvcn9zk8K/p+NduFrcrsz5rPMu+sUfbRXvR/I9xooBor1D4UKKKKACiiigAooooAKKKKACiiigAooooAKKKKACmy8owxninUjjKmgD4d8YWptfFOq25GDHdyg/99Gsdlrvfjjp/wBg+J2sIowksiTL9GQE/rmuHIr84rx9nWlHs2f1BlGI9vgqVTvFP8ClIn0rqPAS7Ip2/vNXPuvtXR+EMLA3rurnrSvTaDNFfDs7exfkVqxHpWJZMMitmA5ArxKqsfC10WoxUmKbEKkrA4mwUU2VMjpTxUgGRUtkuRk3a3MBW6s3MdzAwkicdmFe2fD/AMTW/ibQYrxcR3C/JcRHqrjr+fUV5NNDuWs/QNXuvBviZb+33G0uPlni7MP8e9fYcLZl7KboSejPMzjALHUbx+OO3+R9GUVU0nULXU7GK8tJVkikUMCDVuv0JNNXR+eyi4uzWoUUUUyQooooAxPG9v8AaPDV4vdV3/lXF+G5MxJ9K9F1WITadcRH+KNh+leZeGyB8mfu5FfnnGNLlxNKr3TX3H0WUz5sLUh2dzp+GWs9pXsr+K7Qfcb5vp3rRiGRVW/iyDxXjYWpKm1Nbouk7vlfU7aJ1dAysCCMginVz/g6886xa1cnfC2Bnrt7V0Ar9TwmIWIoxqLqeBXpOlNwfQ4r406aupeANQ4y9svnpx028n9M1886FKdyjPFfV2t263ek3du6hlkhZSPXIr5KsY2truSFs5Ryp+oOK+T4noJTjU7o/QuCq/PhqtF9Hf7zsY2zGGHX2rG+M2sy6xp+iLMrNNa7o5Hx1HatTT23xCodYsI72zkhcckcH0NfMZdjpYWo9fde57zo0/bRnJax2OK0n7o+ldDb/cFYVtBJbTtBIMMhwa2oDhK+6g04pozxO4+aqLTSW9yk0L7JEcMpHYg1cmI2k1l3bc1V7GVKN9GfUfw68RR+JPDFvfBlMy/u5gD0cda6Svmz4D+Kf7H8Wf2VcSYtdQOxQTwsnb8+lfSKHI9RXs4eqqkLn5zneXvBYpx+y9UOooorc8gKKKKACiiigAooooAKKKKACiiigAooooAKKKKAPnL9qPSzD4jsNVVDtuITGze6nj9DXjRWvqb9ovR/7S8By3cce6aykWUf7vRv0NfLxXivhM7o+yxbl0lqfvXAuOWIymEb6wbj+q/BlZlrZ8NNtDj3rMZeKu6K2yVhXjy1iz6fHLmoM7WwYEit2zPFcxp0uCK6Kxk3V5laJ8RiYmrF0FSYqOLpUq1xs8yTEqRD2pr/ACqTUcO5n8wnjsKfI3Ft7EovquRVLWNOW9tHj6MOVPoauQtVtU3LUU6sqU1OL1Rg5uLMn4beLJ/DF+1leljYu2HBGSh9RXu9rPHcQJPDIskbgMrKcgivA/EGkmZGuIVw6j5vcVr/AAw8WyaRP/Zt9KWspCPLLH/VN/ga/VMlzWGLpJ316ng5zlsa69vR+Lqu57VRUcMiyIHRgysMgg5zUlfQHx4UUUUANkAZCp7jFeVWC+Rq91F/dlYfrXq5GRXl10uzxRqC9vPbFfF8ZwXsKUvP9D3cketReX6nRQHKD6Usy7kNNtf9WPpU3avkaPwly0kZNldnTtWjnJxGTtk9wa75GVlDKcg9K4DWIVZW7V0vgy++2aOqscyQnY39K+x4axyu8PL1RjmVHnpqsumjNmQZjYexr5S1qDyvEd+o6C5f+dfVkpCxOx4ABzXy9q6GbXb2UdHndv1rXiqSVOn8/wBD3uCm1Or6Is6UflFXmGapWK+WwzV7rXwEtz7Gp8Rz/iCywwvI15GAw9qpxP8AKK6e4jV4mRujDFcvJG0ErRnseK+syLFupTdKT1RhUVwnfEdZN0/NXblxtIrJvJAO9e62XRgUZ7mWCaOaFykkbhlYHkEGvsD4X+JIvFXgyw1VSBKybJl/uyLww/r+NfGV7JngGvYv2VfE/wBl1m88MzyHy7oefCD0DgYOPqP5Vvgq3JV5XszzeKst9vgvaxWsNfl1PpKikBpa9s/LAooooAKKKKACiiigAooooAKKKM8470AFFFFABRRRQBS1uyj1HS7qymUMk0bIQfcV8Y6/p0mk61eabMpD28rRnPsa+2mHFfOX7R/hz7D4ij1yGPEV4MSYH8Y9a+e4hwznRVVfZ/I/QPD/ADL2GMlhpPSa09V/wDyNlp1oxjnBHeik+6wI618Zc/ZKi5oOJ0VjNyK6XS5M4zXF2c3zCum0yfcormrxuj4/FU7NnWQH5RVmEFm2is2xk3YHrXVaZp5jhEsoG48gegrjo4aVadlsfPYmpGluZk0RVfmqNRxV2/K79vpVXFGLlFS9nHZERk2hYzg1etpOgrPGc1LFLtPFcLWgTjzI2NiyJjqDXN67ohgJurdP3ZOWUfw10FlNuwK1I4xIpXAIPY1vgcfUwFVTjt1Xc891JUWYngnxhd6Ri2uy89p2GfmT6V6tpGr2OqW6zWc6yA9V6FfqK8f17Q5LVzcW8eYT94D+GqenXdzZyiS2nkikBzlGxX6rlmaU8XTU6crr8UeXjMvpYr95T0Z74KK880Tx1cRosepQCUf89I+D+IrrtP17S73b5N0gY/wtwa9eNSLPna2CrUn7yNUnArzG9+bxTqB/6btXpRdWjLK2QAa8xtn+0axdzE53zMc/jXyPGUl9Xprz/Q9LJU06kvL9Torb/Vj6VOKhh4UVKelfHUn7hc9ylqS5Qmqvgy8Fr4ge1Ztq3C/L6ZFXb3mI1y13cGy1S2uh/wAspVY/TPP6UYPG/VsXCd9mdtCl7elKk+qPRfFl8un+Hby4LYYRkJ7sRxXgSW7lixXLHqa9O+IGqDUxDY2rhoFxI7Du3p/n1rjZLcxivV4kzOGKxKhTd4x/M9Hh6k8LQblvJmP5W2pEFTzryaiUc18/zXPp+e6GuuVrA8Qx7FEyrz0NdIw+U1m6jCJoHjPcV14DEOhWjNDp6nE3Mg2kk1j3knJ5q1fSMrtG2QUODWPdS5ya+85rq6O2jTK9w/Jq34O1qXQvFenatCxDW06scHqueR+Wayp5OD0qnJIcGs1OzTPQdJVIOnLZq33n6FabdR3tjBeQsGjmjV1I9CM1aHSvMv2cNf8A7c+GVmJHLT2bNbyZOTgdD+VemjpX09KfPBS7n4PjsM8LiZ0X9ltBRRRWhyhRRRQAUUUUAFFFB6UAI1c14m1f/hHtVsb26Y/2dduLadz0ic/cY+xOQfwrpaxPHOixeIfC99o8uB58RCt/dYcqfzxUzvy6G2GcPar2nwvc2lbNOryP4E+OpNQtn8La6+3VbAmNGc8yqOPzGK9bWppVFON0a43B1MHVdOf/AA67i0UVmeJLybTtKl1CFN/2fEjoByyA/N+OMn8KuUuVXOaEXOSiupp1yvxQ8Ox+JvCF5YbR56r5sDejr0rotPu7e+s4by1lWWGZQ6ODwQanIzUVIRrU3F7M1oVqmFrRqQ0lF3+4+HZo3imeKRSroxVgeoIqMivUv2gvCp0fxJ/bNsn+iagxL4HCS9x+I5/OvMdvFfmeLoSw1aVOXQ/ovKsyp5hhYYiHVfc+qFgbY4NbulXHzAZrAAxXS/DzRZ9d1tLdVIgQhpmPZf8A69Z+zdRWRwZmo0VKpLRHpPgLSGuoxqE6/uwf3YI6+9ddfKsUJbGABWpZWMdvaJBAoWOMBQPasbxZMsNiQOrcV1ulHD0Xyn5jLFPF4i5y0khklZj1JpcVXQ1YTrXy0227s9y1hMUgHNSGmmoHckt5SrDFb+m3Q43GucXrVm3mMbAg1nOF0c+IoqojurQxyrtIBB7EVm6z4VtrrMtriCX0A+Un6VU02/24+biultbyOZAdwBrLC4vEYGp7SlKzPnK0KmHneJ59eaZe2JPnwsFH8ajIpsLYNemEBhggEe4zVG60XTbjLPbqp9V4r7TA8XxcbYiGvdDjjk/jRyEepXlvEwiuplBGMbiRV3Qom2hmHJOTTNd0i3sZokglkcueVYjgVqaVDsQDHaufOcxp4+cPZ/CkdTnBUeaPU04hhac54pBTJG4ry+ZQgeYV7puK5PxJja/0NdPdNiuS8SP8rV87iMT+8sezlkf3iL1iqS6PbSj/AJ5jFUL8Ck0C5b+wY1J5VmUfTJqG5k3N1rspXsehSpyjVkn3M+cdagxzVmQZJqFlrqR6cZCY+U1SuRwavfwmqdz0rSO500nqebeNY/s+pFwMLIM/jXL3MnBrufiJAWsEnxnyn5PoD/kV5zPLkda+0y+t7TDx8tD3KEbojnfg1WZuKJX461XaQ4rqbO+ED6D/AGOtcMetatoUjnbNEJ41z3HB/pX1AvSvhf8AZ+1X+yPi1olwzkRzSm3k9w4IH64r7oUggEdK+gyypz0bdj8i44wnscx9ol8aT+7QWiiivQPjQooooAKKKKACg9KKKAEoI4paKAPl7456Zc+FPiVFrmms0AuyLiJl6B1+8K9u+FXja38YaAs52pfRYW4iB6H1Hsaxv2hfDv8AbPgl7uKMtcWDecuBzt/ir578DeJb/wALeIINUsGJ2kLLFnCyp3U15Tm8NXa+yz72lhY53lUbfxYaX/ruj7QFRXUSTQvFIAUdcMD6VQ8L65Y+INEt9UsZA0Uqgkd1PdT7itM16aaktD4WcZUpuMlZo8g8C683hbxbe+DtRci1WdvsrMfuBuQPoQRXrsbZUH1rxX4+6WbXWrLWoRjzl8qRh2ZeR+n8q6r4TeLF1SxTS72Qfa4U+Vj/AMtFH9a8HB4/6viZYOq+vu/5H1GaZesVg4ZjRW695ea3Z0fjrw/b+JfDl1pdwud65jbujjoa+SNXsLjS9SnsLpCk0DlGUjHTvX2sK8Z/aD8G/aoF8SafFmaIbboKOSvZvwrPiDL3Wp+2hvHf0PQ4Jzz6pX+qVn7k9vJ/8E8HjjeSRY41LMxAAA5Jr6I+GPhmPQdFSNlH2ibDyn39K8y+EGgm+1ltRuI8wWxATPd/X8K9+sowq5r5rBwsuZnu8ZZrzNYWD0W49k2qR7VwHxCuPLnt4s9STXokg+U15H8Vpmi1qzGcLsb+YrTHL9wz5TJY+0xKRBA+V4qyhrGsLkN0NacTkivkpLU+qnBploUppiNUnas2c7Q2kWpMU3FFw5h8czR9K0rLUiuPmIrHIo5xUyipIidGNRana2OsdA7ZrUj1K3aMszAY615wksi9GNammefcKQxO01EMHzuyPLxGWQ+K9jT3nUNTe5wducKPaty3QLGKqWFuI0HygVfHAr1FHlVjz6803yx2QE4qvM9SyHAqjcybRk15+OxChEzpxvIqX03BFcpr0vytW5e3H3uK5bXZvkbg183SbqVbn0eXUbTQaDMf7NK/7bfzq31qh4eX/iXKf7zEj860dtfSQVkd1ayqOxC61E6+1WXHFQuKtBGRXbpVSfoauN3qpcfdNao66LOZ8WW/2jSLuIDLGM4+teMSPwa9yvjuLDHGOa8L1KM297Pb5yY5GX8jX0mTTfLKJ9JgdVYgkemgZpFGamReK9aUj1IwLmg3DWOs2V4h2tDOkgPphga/QzSZludNtrhfuyRKw/EV+dyLgg9K+8/hTeG/+HOhXTNuZ7KPcffaAa9fJqicpxPzrxEw9qdGr5tHT0UUV7x+WBRRRQAUUUUAFFFFABRRRQBX1C3jurSW1lQPHKhRge4IxXxn4u0iTQvFOoaTIpXyZiEz/dzx+lfaZGa+eP2nNFFp4gsNbjT5LuMxSEf315B/L+VcGYQvBS7H1nCOM9linRe01+KMn4JeNZPDetDT7uU/2beMFYHpE3Zq+momV41dGDKRkEHqK+I4ema+j/gL4u/tnRTo95Lm9s1+TceXj7fl0rLAV/8Al3I7OKsqX+9U1/i/zN34x6X/AGn4Iu9i7pbfE0f/AAHr+ma8O8PX8trPFdW7lJI2DKR2r6cv4VubKeB1yskZUj6ivlZ4307XLuxbOYZmT9a+e4poONSFaP8AVjs4Pre2wtXCy6a/fufSngzXote0hLgFVnUATJnlW9fpWrfJC1pKtwqNEVIcN0x3zXhPgbxDJoerxT7ibaTCTL/s+v4V6z4u1NV0aMQSA/asbSOcr1r0suzmNbBSqVH70Vr+n3nzeZ5PLC4xQh8Mnp5f8Mc34Z0uy02Nraxi2QF2YDvyc11UAwBWRpC4UcVsRV8xQre0lceNnKc25O7JHGR+FeQfHS2eOKy1BVO1JCjEe4r2Bulc1440FNd0C7084DSJlG/usOhruqQ54NGmUYlYbFRnLbr6Hh+jXgKgE966Wzm3Ac158i3OmahLY3itHNE21lYfrXUaVd5UfNmvmMTQ5Gz9ExFFSXNHY6mM1OtZ9rMHUVbRq8+SPJmtSzSYpqtTqzMGNK0mKfVzTdPku5Rhf3YPJzWlOnKrJRgrsmVRQV2Q6dZNcuOCFHf1rq9PsljQYGBUtjp6RKFAwBWgEwuBXtLDqhHlR4mLxrqOyehGi7RStTyMCoJnwK460lCLbOBasinb3rG1G45IzxVq/uNoNYN3PuJOa+PxuIdWbierhMO27le9mzu5Nctr052MMmtm9mwrVzkubzU4IAeC4LfQda0wNL3rn1OCpcvvPodJpcPkWEMfcIKsjrSgc9MClxXtHmym5SbGOtQSCrLDioJetUi4sqS9KpXB+U1el6Gs656Gt4HfSMe8PzGvFvFMXl+IrxR035/OvZrz75ryPxko/wCEjuCO4U/pXvZW7TfofS5duY6L9KnRKbGoxU6LXqyZ7kIjol5zjI9K+0P2cpzP8HtELNlkEsZ/4DK4H6Yr42jXivrj9l+Td8LLdC2dlzMB7fNn+telksv9ofofFeIlNPK4S7SX5M9UooHSivqT8VCiiigAooooAKKKKACiiigArz39oLSf7S+HN5Mq5lsitwv0U/N+hNehVm+JrFdR0DULCT7tzbSRH6MpH9aipFSg0zqwVd0MRCoujR8ZWvKVt+E9auPDviGz1a3JzDIN6j+NCfmB/CsS3BQlG+8GII9CKsFcjB6Gvn4txaaP2GrCNWDjJaM+zNMvbfUdOgvrWQSQzoHRh0INfOPxYtfsHxHv9q4WcrKPxFd3+zp4iN3o1x4fnb57Jt8XP/LNuo/A5/Ouf/aHtRD4psboDHmQYJ9cGnniVfAqp2aPjuG6TwOczw8tmn926OZtZNyCu48NXd1dWlvFcSF0hG2MHsK8905tygDvXofhVNsSfQV+bV67pJq+59PnMIxhtqdtp3yoK04mrKtW+QCrsDVvgcSr7n5/Xjdsvg5FNdc01G4qQdK+ppTUkcT0OC+IPgGy8Rp9oixbX6D5Jl/i9m9q8suvDuvaFceXeWchjBwJIwWU+9fRzLUckCyAhlDL6EVNXCwrHt4HPa+Gh7OXvR8zwnT7j5QD171sQPlAa9Rk0PTJWzJYwMfXZQmg6Un3bCEf8BrzZZBOTupr8Ttnn1GS+FnnEQZjgc1oWmm3tz/q7d+e7DArv4tNtIjmO2iU+y1YWEAYAAFXT4egtak/uOKpnV/gicpp3hvGHum3H+6K3reziiAVECj2FXgmKQ12xw1HDxtTR51XF1KrvJkHlhelB6VI/Sq0zYFeZiZqKuzOOo2ZsCsy7uAikk1NeXAVDzXOX92WJ5r4zMsdzPkienhMO5Mbf3W4nmse4mJPWluJ8k81n3U2B1ryaVK7uz6TDYeyK2p3G2NjmovCNu09xLfOMAfKmazdTmeedbeMbndsAV2OnWq2dlFbqB8o59zXuYelyRPSxMlQocvWX5E+KSnUh6V0Hioa33TVeXBGQciq+uX32WBYY+biY7Yx9e9SpH5cCR5ztABPrVHQoNRUn1IJuhrMvG2qa05uhrKv2+Q1vT3O2gYl5IdxNeV+L/8AkPzfRf5V6fft6V5f4mPma5MfTA/Svcy74mfUZZH3zPj+lWI1pkS+1Wo14/CvRlI+hhAdGvFfVv7LvHw0Gf8An8lx+lfLCLX1d+zPGY/hfAxX79zKw9/mx/SvSyLXEv0PifEX3cpX+Jfkz1EdKKRaWvrz8OCiiigAooooAKKKKACiiigApsoyjA+hp1MnIWJ2PQKaT2Gtz4t1VFi8QahGvRbuUf8Aj5oqPU5BNr1/Mv3XupGH0LGlDYFfOtq5+0wT9nH0R03wt1k6H4/0+53YhmbyZef4W4/TrXpP7ScSn+x7kdfnX8K8InmaOZJUOGQhh9RXs3xZ1JNZ8A+GNTVtxmi3H64wf1rPFT5sFUgeTXwzhmuGxC63T+52OH0bmRPrXpXhv7i15pon30r0fQm2xJivyfOKnLJHfnavE66BsCrkD+9ZMMnSrsEnFc+CxWp8PVgasTe9Tq1Z8UnFWUevr8Hi9Dz5w1LQpwqANUitXr065i0SgUoFMDUua641iGhxpOlNZqaWolWVhco4nionNIz8VBLJwa8vEYpJGsYhK/HWqN3NhTziieX5T2rB1O9GSoavj80zL7MT0cNQc2R6ledQGyawbq4znmlvLjJPOay55TXz9ODk7s+pwuFskOnk45NZWo3SpGTuqS6uFVSWNZNpBJrGpC2TIjHLn0FephsPd3Z7lCiopzlsjW8HWDTTtqlwp29IQf511dMtoo4YEhjXaqjAHYCn4rvk9Tw8ViHXqcwVDd3CW0DTP0Hb1qY4AJJ4rFvS145OPkX7tIVGnzy12KGmxyX+tNeTjIjGV9vQVvSdKg0qDyrdmb7zGppT1q7nRiKinOy2WhVmPBrF1B/lNa9y3Brn9SfCmuqgtTqoIxb5ic815rqh8zVLhv8AbIr0K+kCqxJ7E/hXnIYySM7dWYsa9zAq12fW5VDVsfEv1qzGn8qjiU1ZSt5SPoYrQXGBkc19efAC3Nv8J9HBHLiWT/vqRiP0Ir5GXqK+1PhlZmw8AaLaHrHaRg/XFe3w+m68peR+b+Jda2CpUu8r/cn/AJnRrS0CivrT8YCiiigAooooAKKKKACiiigArL8V3q6d4a1O/fO22tJZjj0VSf6VqV57+0HqY034aX6Btsl2Vt19wxGf0BqKkuWDZ1YGi62IhTXVo+W7Rt3z92JJq50SqVnwB2qy7fL1r5tM/ZuWzsVL98Z5rubfVft3wy0exLZNpcyJ+HX+teeahKOa2PCEsktjJETmNZNyj3rix1XkoSXcuWGVTkk/su51Ok8Sr9a73RX/AHa81wdiNjqfeu00iT92tfmGcq7OTNY80Tp4ZMHrWhbSZ71hxv0q3BNivn6dR02fKVqNzdik96tRye9ZEE27vVyKTivoMHjtNzy6lM0lf3qQP71RSTiniSvepY3zOV0y8Hpd/vVMScUvmV2LMEQ6ZaL0wv71XMlRtLWc8wVhqmTu/HWqs0mAeaZLLwazL66IBVevrXz+OzJ2djqpYdyY3UrwBSornb2cHLGp76fI65rHupDg18/G9SXMz6PB4VJIguJevrWdcTAA89KluZOPesTVLxY1IzXq0KXM7H0OGo8zsiDUZ5J5Vht1LuxwFHeu18O6Ymm2QTrK/wA0jep9KyvBekMkf9pXS/vpB+7BH3V9frXU4r02lFKKOTMsWpP2FPZb+bEFGaKRjhS3pWbPIsVr1i7CBerdfpRNB5UIFWdJhMrNM45J4+lT6mowBxUp3Zr7RKSiiigwgHtUE3U1Yc8VVmbk1tEuKuyjenC1zmpt8p5rb1KTCGuW1CU4PNduHWp62GgYXiC48mylbPJUgVxkC7jmug8VTkxRxd2bP5VjwLXuUVywPtMtpWp3JY1xiplWkjFSoKTPVehY0m2a81K1tVGWmmVB+JxX3JpkIt9Ot4B0jjVfyFfIfwe03+0viPo0GNypP5r+wUZ/nivsMDAxX1HDtNqE59z8b8SsVzYmjQ7Jv73/AMAdmikpa+kR+ZhRRRTAKKKKACiiigAooooACa+fv2q9Y33ekaHG+dqNcyL9TtX+Rr36Q7QSemOa+PPi7rH9t/EPU7pW3RpJ5Mf+6vFcOPny07dz6fhPC+1x3tGtIK5z1v8AdFOkbCmmRnagqG4k+U142x+m25pGfqMmFP1rp/A0DDSBN2dj1ridRlLEqPXivTvDVqbfRbWFuojGa8XNqtqaiurO6S5IGgnyoG9DXTaLKCq81zky/uCK1dCk+VRmvhczheNzzMXHmps6yN+lWI3rOibpVmN+lfMTifOVIampBJ71et5+zVjxPVuJqmE3BnBWpXNdJBjrTw4z1qlE3AqYHmvRp4iSRwypljzD68UvmfWq+TRk1r9akR7Mn8z3pjSAd6jJqN+lZzxMmilBDJ7jggdaybqXrnPNXJ+prOuRmvNlJyldnfQgkUJ2zms25rTlXg1mXvyg12UXqe3h9zI1KYIhOaq+GdLbVL43VwubWI8ZH32/wpJoJdR1BLSIkbj8x9BXa2FrHZ2qW8QwqjFe9SioQv1PRxWIWHpckfif5Ew+UAAAAUZooqrngBUV0f3WwdWNS1Ft8y7iT05pMcdzZ0mHbbDiqer/AOsAras49sH/ANasXWP9bRTjqcdCfPWZnOcCqk7YzViU1QunwDWqWp61GOpkarMNp965XUJM5rd1Wbg1y2oTbVdycYBNeph4Hu4WneyOY1iXzr4rnITio4V4qNT5kzyf3mzVmMc16z0SR9xhYezpJD0XipFWkQVIBWMmXJnsH7L2l/aPE17qTKcW8IRTjoWNfSFeW/s2aT9i8Bi+dNsl5Kzc91HSvUhX3uUUfZYSKfXX7z+eOMMYsXm1WS2i+X7gxRRRXpnzIUUUUAFFFFABRRRQAUUUjHFAHO/EnW08P+DNR1FmAZYWWP8A3iMCvjAM0krSOdzOSzfU177+1XrxjsNO8PwyDdMxmlX2Xgfqf0rwOJa8TH1HKpy9j9P4SwfscE6r3m/wRNniqV5JtQ1casrUpMKR71wSZ9XTj7xV02E3+t21oFJDSDOPQcmvYraPCBVGABwK89+F1gZ9XuNQZSREuxD7nr+g/WvToY+K+WzWtzVVHsaYuok1FFedP3RpNEkxIVz3qe7XEZrOsHMV3g9DXhYqHPSuc0XzU2jtLZ9yCrcbc1mWMm5BWhH1FfK1I2Z4FWFmXYmq3A3NUIjxVuBua5JnBViaVu2asKaqWxq2nNb0ndHmVFZj6KKK2Mwpj9KfSEcUmtBoozCqU69a05FqtNHmuSUWmddKdjKlTg1iasNqMfaumli+U1ga3G2xsDtXRh5e+j1cJUXMQeF7RY0lu2HzyHA9hW1VXSV26fCP9mrVfSR2Qq83Oo2xKKKKDEKfZpuvVNMq7pMe6fNXTg5ysTOXLFs6C2XEOKwNeXDCuohi+TrWFr8PBOeldEaLR5eEqJVjl5zjNZWoSDBrRuG4asPU5MZ5qYRuz6jDxvqYOqTYJrkPEU22AqDy1dFqkmX61xutyeZehByFr2sPCx9TllHnqJFa3TanvViMd6ZHU6V0zZ9W9ESRirVjbvc3cNugJaRwgA9SarqK7z4G6L/bHxBst6borU/aJP8AgJ4/XFLD03WqxprqeZmWLWDwtSvL7KbPp7wlpq6T4csNPVQohhVSB645rVpF6Ypa/S4RUYqKP5mq1JVZuct27hRRRVGYUUUUAFFFFABRRRQAUyU4GT0Ap9ct8VfEC+GvA2pamHCyiIpD/vtwP50pSUU2zWhSlWqRpx3bsfL3xg13/hIviDqV0j7oIZDBFjphTjj8c1zkY4FVYSzEFjlicmr0a8V8zKbnJyfU/baNGOHpRpR2SsMl+7msTUz8hremX5TTPD2l/wBp67BCy5iVt8n0H/16xrTUIOT6HTRmo3bO18A6S2neH4EkXE0v72Tjuf8A62BXSBMCpLeEqo4A9qlZa+Dq1XUk5M82rWc5tszr1crWRKmyRW7A10MsQfrVa5sQ0ZAqOZcrRpTrKLLukybkGOa2I88Vz+h/L8vcHBrpYFyK+XxS5ZM87Ge7IfHnFW4etQRr7VZiGK86Z5c3dFy2PNXY+lUrYc1ej6VpRPNrbknakpe1JXSYhRRSiiwDCtRvHmrAWl2ij2TkNTsUXgJBrH1a1LRniulKe1V7q3DqeKulhveRvQxDhNM5WzUrCE9KnqW5t2hkPoTUVe8ouKVz0+ZS1CiiikIK09CXMh+tZlanh5szsnfrXbgP46XcxxH8NnVQp8lZWtW4aJvXFbUA+UfSqupRbkP0r1p0EmfPUalqtzzLUR5TOvvXN6m4LHmur8TwtFcHI4NcbfD71ebCHLNo+8wUlOKZzepybCznGACa40nzJ3kb+Jq6TxVIYrJgvV2CiubiHK4r2aUfdufc5PStFyLCqM1PGtRr1qVKmZ60iUCvoT9l/Q/I0W+12ZcNcSeTEcdVXqfzP6V8+28bzzJDGCzyMFUDuScV9l+C9Li8O+ELDT8Kot4B5h/2urH8817OQUOeu6stoo/OfEHHujgo4aO83+CLsuqQJrcelDmd4jJgHooOK0h0ryXwbrDa38V7y8yfLEJjj/3QQBXrQ6V9VgcV9Zg5ra7S+R+UZlgXgpxpvflTfqwooortPOCiiigAooooAKKKKAA189ftZa/vfS/DcEnTNzcYP4IP/Qj+VfQU0ixxmRyFVQSSTwBXxF8SdebxH451PVNxMTTFIR/sLwK4MwqqNPl6s+r4QwPt8b7WW0Pz6GVa9a0Yl4FULPrWlGM4rxkfpdTcbKvyn6V2XgPSvs1kbt1G+Y5HsO1YGjaeb6/jh/gzlzjoK9ItIhHEEXoBgV8/nmK5UqMeu5y1qto2Q9F+WmutOthtj2nsT/OnNXzM4OEmmcN9RsceTV+1svMxkdarQL8wre0nhhXPN2VzlxNWUU2jmr2zbT9XMZGFkAcVuWi7lBq/40tVn060vEHzQybWPs2P8BVbTE3RCvBxqcndHN9a9tQU3vsx6x4qWNan8qnLH7V5lmcjqpjoFq3F0qBFqeOuikrHJUdyTtSUvakrcyCn9qZT+wq4iY4DNPC01KkUV2UI8xk3YNtKY8jpT1XNSotehSoambm0ZV5YiQHiuevLd7eUqw47Gu5MQIqlqGnrcRFSB9a9uOCdanyrdHTh8byuz2ONoqe+tZLSYxuDjsfWoK8icJQk4yWp7MJqavEK0PDx/wCJiF9RWfWl4cjZtTUjsprfA/7xD1MsR/CkdpAvyD6U27XKVNCvyCknHy19RiYpLQ+WUveOB8ZWjNbGQL8yGvO76BsGvYddg8yFwRkEV5rqVqyTPGRXiVXZ3Ps8oxF4WPKPHJ8ue2h9i5+vSsOHrXQfEqPydZgHrD/Wudg616lH+Ej9Tyt/7PEup1qVagVqlDcZqZK53SO++B+h/wBt+P7Lem6GzP2l/T5en64r334q622naEbG3fbPdAr7hO5riP2adOh03wzqfiO8wglbarH+4o/xzVTxnqUmrahNeyZCn5Y1/uqOgr1auKWX5coJ+/U/I/Ic4vmmetS+ClZfPcn+Cif8VnJ3/cHn8a9zrw/4F/vPF9239y3/AK17gK9zhz/cV6s+W4t0zFryX5BRRRXvHzAUUZrn7bXhc+NbjQocEW1oJpGH94tgD8v50nJLcuFOU02ump0FFJiimQLRRQaAOD+O3iJfD3w51CZWxPcr9ni55y3H8s18aw9dx5Oa9r/a08RG612x8OwyZitV86UA/wAbdP0rxOI814GOqc9Zroj9d4SwP1fL1Ue89f8AI1rXHFakAG0VlWfQVt6YnmXESerCuWUlGLk+h7FVHX+FbL7NbCRh88nJ9hXTwgYArGsTgAela0LcivgMVVlVqucjzq6LwtS0RZRVVlKnB65rf0xBJCKq6xZmN/NVflPWrrpTipLdHkxxPv8AKzOi4INaNpNtI54rPRanj4rzpK5dVc2ht3VwLjSpoGPUA/lTdFXMQzWZGzM2znmui0uDbGox0FYTwylG6PNrpUYNLqTGEGk8qrhT2ppXivLqYflPOVRlZUpwFPxQRWHJYrmuNooooEgp60ynrVxCRItSrUIqRa7cOzGRMtTx1XQ1PGa9zDO5hIsKuafsGKYh4qVTX0GFkkcruUr6xhuoykigg/pXM6hoFzCS1uPMT06Gu125pGjDV1V8JQxStNa9zooYypRej0POjY3edv2abP8AuGun8NaTJaoZpxiRug9BW2I+aeq4rDDZZRw0+e92bYjMZ1YctrABgUybpT2NQStTxVVWZwxV2UdQQGNuO1cTq1qrXGcda7m55Fc1rUfBkUdD0r56rVTbie3l1VxlY8o+LPha4u9KXVbKJnktQd6AdU7n8K8ljYDoa+wNBht723DMoYfdKnBxXlvxO+DFxJdy6n4SVCHJZ7JjtAPfYfT2rbAZjH+DU07M+3yLimlRn9VxTt2fT0Z4zHJxU8O6R1jjXczEACtyz+G/jqa68hfDl2h6F5BtX8z/AI16/wDDv4R2+h41LXpEur0DMcS8xxn+pruxWLo4ePM3c+lzLifL8HTb51J9Enc3LHdYeC9N0K2BSOGEGY/3mPJrkvEMnlxlRiu01yRLdWA4FeaeI7pmlIz1/SvLeJqY2t7Sb9PQ+FyiDqVHU7tt+rO3/Z6G/XdVm9I1X9a9uHSvHf2bod0GrXR7yKoP0FexCv1HIYcuBh8z4vimanmdTysvwCiiivYPninrN9Dpul3F/cMFjgQuefSvIPgrqE2pfELWdQuGLST25Yn23jArY+OWvbbSPQ7eTDP+8nx6dhXO/s//API2ah/15/8As4riq1FKtGK6H0uFwnsssq1pbyX4XPdM0UUV2nzQtQX9xHaWklzMwWONSzE9gBk1Oa8x/aU8SDw/8NbmOOQpc6g4tYwDzgglj/3yD+YqKs1CDkzqwOGlisTCjHeTSPlbxvrkviLxbqWsSsT587FMnomcKPyxWZB1qqrZqxA3NfLuXM7s/eoUVShGnHZKxrWrcCuh8OfNdqf7oz+NcvbP82K6bwq371z6Yrmxs2qErHLUjqdxYt3rWibgGsSxbkVsQ8qK+IqHm4jc6vw8++Ic1tS26yRFWGQRXJ+Hpwk5jJx3FdpbkNGDWCxSjKzPk8cnTqXOYvdNeGQmNSy9fpVZYJWOAhrsWiVuCKaLSP0rd+yk73Jjj2lqY2l2BDB5BzXQwRBQKSKFVHAqwo4p3jbQ4a9d1GMYVGy1M1RP1NcGIijGLIWFMNSNUbV5FTRm0Rp60lFFYMtBSikpRTQMepNSKaiBp6mtqc+UhomU1NG1VlapUavWw9Yxki4rVKjVUV6lV+K9qhidjmlAtBqcGqsGp4avSjivMzcCbdSFqi3U0vjvVPE6bi5B8jVWkbmlkb3qtI/PWvIxWJ0N4QCVqyNUXMZrQkes/UH+Q183iMU0zvw6cZGd4Vvha6tNbscKw3DPrXcwyq4yGFeUzXBh1aGTOPmINb8GqvEoUOQMVUE6i5onbmGXOrJTj1R3bSKo5YVk6xqEcURAYVzcuuP03msfUtSeQEbuPrWqozk1c5sNlE3NORV8R6ju3nOa8+1aTe7Nu5NburTsWPWuY1GTJr2sLSSR95gKKpRSR7x+zna+V4IkuTnM90/6YFenVx/wdtDZfD7TYyMFkMh+pNdhX61l9P2eGpx8kfkecVlWx9aa6yYVT1fUIdN06e8nYBIlLc9/arhIHWvIvit4j+3Xv9lWkhNvA2ZCp4d+n6V0VaihG5lgMI8VWUOnU4DxLqE2p6nc31w2WlYn6DsK6r9nwBvEuqP6W6j82/8ArVw2oNhT2rvf2bVWTVddl6lI4QD9S/8AhXmUpc1VM+3zOChls0uy/NHt1FFFeufnYHpXyV+1l4l/tPxzBocUmYdMiG4A/wDLR+T+mK+r7+dbazluHICxIXYn0AzX58eM9Yl1rxbqurS/eu7uSX6AscD8q8zNKnLTUe59xwNglWxcq8lpBaerKiNU0bciqUb1YjbpXhpn6rKJoWz/ADA11fhCTcZvqK42FuldR4Oc7pue4/rXLjtaLOWrDQ76wbgetbNs2Vrn7FulbtmcoK+RqrU8XEIuWsvk3yc8EV2+lXIaIc15/fnyxFIOoOK6HRLvMS5NfN47mp1OY8bHYf2lNSOxR81MprGguiO+RV2CcMetZ0Mbfdnzs6LRfBpwaqwkHrT1avRp4hPqc7gSseKiY80pamsadWpdDSGNTGpxphNeZV3NYjKKKKwZaCiiihDFFOBplKDVJkskU1IrVCDTg1b06nKQ0WFapFeqoanBq7qeJsQ4FsPTt9U9/vTvM966440zdMt7zTHeq/mH1pjyUTxysCpXJ5HqtLJzUck2OrVTmuOeOa8bE4250U6LJZ5azrqTcppJ5mYmqdxL8rc15TnKcj0aVG1jntZb/TIsf3xV5s4HNY+rPm8hH/TQfzrYwcV9JglaB7lWNowK8u7ceapXRO45PFX5PvVnX5xmu+G46a1MPUmw7cmsJ1ae6ihGSzuFH4mtbUn+Zqd4AsTqfjnSbbqhuVZ/90cn+VevgqXPOMe7PWdT2VCdR9E2fUPh+2Wz0Sytl6Rwov6VfyKhMkMMRZ5FRVHJJxXGeK/HFrbo9rpbebMcgy4+Vfp6mv1VSjTgj8Yp0KuKqPlW5P8AEDxMunWr2VpIDcyfKcfwL/jXjd9JncScnPU1dvrqSeVpppC7sclietYGpXaqG+bivMrVnNn22WYGOHiox36sy9YuCM84Feo/suruttduB0aWNfyDH+teJa7fbVPI5969z/ZTjI8E391j/X3rc/RVH9KnCPmrI7eIKfs8sk+7S/E9lopM+9FeyfmljjvjVqZ0n4Za1dKxDG3MakHu3H9a+DmXknrX2J+1hffZ/hiLYMVa4vIx9QMkj+VfIJTtXzmbVf3yj2R+wcA4ZRy6dW2spfkVgdpqVJKRk9qYAVNeepH2koF6J66HwfcYvXjz1Fcoj+9avhy58vVohnhjtrPELmpSOepT0Z6pYTdM10OnPuX2rkLCTBGa6bTJBgc18pXjueDiYGnqK7rCTHULkUaDd7lHNTx4ZCp5BGKwNPlNtfywH+ByK8XF0vaQuclKn7SEonfQ3Ax1q5b3OCOa5u1uAyjnmrsU2D1r5ydFxZ5NXDdDpYrrmrkUoYVzUFwOOavQXOMfNSjWlA8yrhjcDcUhaqcNwGXrmplau2GI5kcTptEh6U00E0maUpXASiiis2NBRRRTQwooopkvcUHFLuptFFxDw1G760yincB+6l30zoKYxo52NRJGkxVaaekmbiqc0nNYVaz2OilSuLPNyeaqST89abPJyapySc1hGLkehSooklm5qrPN8rUySTk1RvZtsbc10U6V2d9KimzMmbzdYtk9ZM10j1y+if6VrwJ6RIW/HgD+tdPJX0VGHJFI6cdpKMeyK033qyNSfANalywyawtUmXHWuylG46EbswtSk+Y1L4MLLqrXSMVaJflYHBBPoaoalKu44NX/AA4ywWRY/eds59q+kyelzVU+2p3Yu6w8l30OwuL+4mXE08sg/wBpyf51Snujt5Y1mSXpAPzVRuL47T81fWubPDp4RLRIuahfbRjdgVzWr6iuDhqh1K/OPvfrXJ6vqJyee1c85ns4PAvsQ65qIY7RjNfWn7MNo1t8JbB2GDPJJJ+bGvjNUa4k8xhxX3j8JLD+zfhzoloV2kWiMR7kZNbZZLnry9Dy+OV7DL6cP5pfkjrKKKK94/KTwb9r+XOh6Pbg8Gdm/SvmV4+a+lP2uRmLRF93r52kj9q+PzWb+tSP3vgekv7Fpvu3+ZmuntULL1rQkj9qrSJXJCR9NOFimcg1JbTmGZJQcFGDA0OtQstbJ30OaUT1TTJvMVZM8MARXTabNkqM15z4RvTJp6o7EtGdv4V2WlXHIwa+dxNJxbR4WKpvU7i0Y7OawvEafZdUiuRwsowT7itLTZtyin+ILT7dpEiqMyR/Ov4V48lZ2Z5VCfsqyvsRafcblBzWkkxz1rlNFut0a5Nbscmcc142IocsjbE4e0jZhn96uQTdOaw4n96uwSDjmvPqUTy61E6C3m6c1fimGKwbaUdM1oQyZrjd4M8ivSsayvTgc1TierKNXTGd0cMo2JKKBRVkBRRRTAKKKKCWFFFFMQUUUjHAqWykgY1C706RhiqssmO9Y1J2RrCI2eSqFxJzUk8vWs24m5rKKcmehQptizS1Ukm5qOebk1Tkm5rsp0z1aVEnkl5NZOq3ASM5NTzTYBOea57Up3mlWBPmZ22gV6GGoc0j08LQvK50HguHME94RjzH2r9BW3MfSotNtxZ2ENt/cQA+5pbhtqmvUtqeZXn7Ws5FK8k2KxNczqkwYHHFbWpTKsZrktVuM9K7cNE9DCw1RmXkhaXaD3rQhufKgRc4woFYVxMBJktio5L7C/er63Koezg5PqduIpudom3Pff7VZWoal23dqybjUME5asS91BmbCnNelKoVQwd2i7qWpYyA2ayAXuZM5oiSSZ9z8jsK0rO1AHTA/nXn18RbQ+hwmDsWNC09rq/tbNRzNKsY49TivvjS4RDpttCBgRxKuPoK+OfhDpv9pfETR7fblVnEhHsvNfZ6DagHoK9bIY3jOb9D818S669vQw6+ym/v/wCGFxRRRX0FkfmB4L+1mn+jaO/uwr55da+mf2qrXzPCun3W3/V3O0n6j/61fNjLXxec6YuXyP33gKop5LTXZtfiUJU+lVpU61pSL9KqzJXBCR9fOKZmyL9KgdcA1elWqsi8GuqDOKcbFvw3dG3vwhPyycfjXfabNtYDNeYg7XDLwQc12Wi33n26SZ5HBrmxlK65keZi6d1c9I0m46c10du+5PqK4DSbzkDPNdfptyGQc8185iKdmfNYmk07nPapbvpmsvHyIpTvQ9hntWvZybowc1b8QWP9oab+7GZk+ZD3z6Vg6RdZTa3DDgg9jXBiIc8eY7oT+sUVLqtzoEfpViGX3rPjbIqVTXlShc5JU7m1bzDg1pW0/vXMxzMv0q9a3XvXFVoXPPrYa51EEwI61bilFc9BdCr0Nx71yOLieTWw7RuJIKfurMhnHrVqOZauNTucMqTRaoqISinrIK2UkzJpjqKNwpCwpk2YtFNMigVE8ozUuSQ4xb6ErNioZJBUUk4xVSa4HrWMqvY6IUWyeaXA61RuLjnjFRXFyMVnXFyM0oQlI9Cjhrk91ccnms2e4qG4ud2aqOxau2lRsetRw9tyWWXJqu7c0jHmopXCjOa64QO6ELFe+mCIee1Q+D7NrzVHvZM+TCcL7tVG/aa8uktLcFpHOABXb6TZR6fYRWq4yq/MfU9zXp04+zhfqzXFVvYUeVfFL8i3I2BWfeSgKeasTSDBrG1WcKjYNa043Z5FGF2ZWr3XJGa5W/nyTzwK0NVusE+9clr98IbZ2Bwx4X3r2sLQ5nY97DUShqF/m4YZ4FUJb7IPNZzM7Mck81JFExNfRRapxUT2Y4dPcdJNLMcDNPt7M/xZNWre36AdavxQqAK56mIPRoYVLVkVtbBeauxpxTkjFShcV506jb1OzZWR6x+zBpYufGl1fMvy2lvwcfxMcV9NV49+zBpX2bwtd6nIm1rmbapPdVr2Gvucnp+zwkfPU/nvjTF/Wc3qtbRtH7v+CFFFFemfKnnP7RNj9t+Gd2QCTbypMMexx/Wvk8rX25460/8AtTwjqdljJkt3A+uOK+KZY2SRkbIIJBr5HiKHLWjPuj9l8NsVzYOpQv8ADK/3r/gFVlqCROtXCtROteFGR+lrUzJUqnMvFas6fWqEycV10pnPWgUHH51b0O8Ntc+WzfI5qvKvNQHOc9663FSjZnnVI3Vj0HT7plYEHpXW6NfbiMnFeY6Ff70Ebt86/qK6rTL3YRzxXjYrDnj4rDpnp1jNkDng1z3iKx+wX3263z5Ep/eD+61S6PqG5VDGtxlhuoGilAdHGCDXiTi4y1PIpzlhql+nUxLC5EgHNX1PFc/dwT6Nf+W+Wt2+4/Yj0+ta1pcLIo5rzcRQ5dVsd1WmmlOGzLgp6MVPBqIGnCuSxzNFyK5I61dguvesYmnJIVrGVJM56lCMkdLFd+9WI7z3rmEumHc1YjvD61zSwxxTwdzplvPepVvK5oXn+1T0vP8AarL6u0c8sCdML0etIb0Z6mudF5/tUG9/2qPYMz+om+15x1qF7z3rDa94+9UL3h/vUfVmzSOBNqW8461TmvKypLpvWoHmZq2hhkjrp4RIvz3nFUprgsagZieppK6o00jrhRjEUsSc0ueKbTWkArSxskLIcCsfVbwIpUN+VP1G+8tSN3NT+FtHa6nXULxf3YOY0P8AF713UKP2pHVHkoQ9pUNDwfpJt0Oo3Q/fyD5Af4FrdlcZp7kKuBVG5mCk+tdGsnc8OtUlXqOciC9nCg1zGr3uQau6zehVPPNcbqt4Tkbq9DDYe7uz0sJh9bsr6lc7nPzVxOtXX2q6KbvkjJAHvWnrt8Y4tin9436CueXLNk9TX0OGo8mp9Hh6SSuTQrk1dhSq8C8VfgXJ4rSbPUoxuy1br8tWI16fWmwjC1Mi9K8+b1O29lYkVakVCxAUZNAWui+HGktrXjbS7HaWVpwz8fwryainB1aih3ZwYzELD0Z1ZbRTf3H1L8M9K/sbwPpViVIcW6vJ/vMMn+ddMKZEoSNUAwAMAU+v0ylTUIKC6H8yYitKvWlUlu2394UUUVdjEbIoZCpGQRg18bfEnSTo3jjVrELiNblmjH+w3K/oa+yzXz3+0/oZg1iw16JMR3KGCU443ryP0z+VeFxBQ9ph+dfZZ9zwDj1h8ydJvSat81qjxRlqJ14qyRmo3Wvikz9xjIoyrwapTJxWpItVZ4/lropz1NXqjGlXrVV14rSnj5zVKZcGvRhK559WFmRQSNDIJFPIrpdOvPNRZEbnuK5hxzUlncPbS7lPHcUVafOjjqU+ZM9H0nUCpHzcV2Ok6iGABPFeWWV2rIsiHr1FdDpOpbXC7q8XEYW54+Iwqkj0qeG3v7Q286hoz0PdT61y1xFc6Rd+VNloyfkk7Gr+mallB81bEi29/bGG4VXQjv1HvXkThy+7I8+jVlhpcslePYy7W63AZq6rZFYeoafd6XJ5se6a1/vDqv1qWz1FWA5xXnVsM1rE7JUlUjz09UbJ6UlQxXCsOtSjmuRxaOWUWhwpfmpB1paRNg3MO9Ac0hpKLDsP8w0GQ0yijlJ5R28mkYn1pKKLDsKKWmjrSk4p2CwlFIzgDNVLi6RR1pxg3sXGDkyy8iqOaytQv1TKqearzXUtzN9ntVaWQnoore0Tw6ICtxqJEs3UJ2Wu6nh1HWR0N0sMuapv2KXh/QZL2Rb6/UrCDlIz/H9fauuZlUBVUKAMACgsFXHaqk9wFzW97njYivPEz5n9wtzNtXrzWFql8san5vrRqeoKgPzc1x2saluYjdXXh8PKTudWGwrerDWNRZs/NXMahehIzJI2PQU6+uurM2Md65rULpriTAPyDoK+gw+GsfQYagkQ3Mz3Exkc59PaljXNMVcmrcKdK75OysepCPYmtk471o26+lV7ZPar8C1w1nroelTikrkiLzU6L0+tNRamUcj61wyepM2PAr2f9mLQjJql/wCIJY8pCn2eEn+8cFiPwAH4142qsWAUZJNfWvwh0P8AsHwLYWrpieVBNN/vNzj8OBXsZBh/a4nn6RPg+Osy+rZd7JPWbt8t2dgOlLQKK+7PxAKKKKACuP8Ai9oI8QeB761Vd00S+dD/ALy//WyPxrsKbIAylSMg1lWpqrTcH1OjCYmWFrwrQ3i0/uPhtkwxGOhqMj2rufi94bbw74zu40TbaXLGaE9ueo/A1xjLX5jWpypVHCW6P6RwOMhi8PCvB6SSZUkX2qvIvHSrzrUEicUQkejCRk3MQ5xWdOnUVuTJkGs26hINd1GY6kLoynFRNxVuVOTUDrXbFnnSiSWF21vIP7p6iuhtbhZFEkTcVyxGKltbh7eTch47ipnSUtUc9Smnsd9p2qeXhXJFdZperocYc15lZ3kVyoKnDdxWrZ3jwkdxXlV8Ld7Hm1sKpHrVrfRyLtYgg9aq6noMFz++smFvL6D7rVx+nayvGWwa6Ww1hWULury6uHcXoeX7Orh5c1NmdKL/AE+TZdQso/vgZX86uWmoqw4b863YryKdNkmGU9Q3Oap3mgadcHzIc2z9tnT8q46lGEt1Y2WMpyVqsbPyGLdKfSpknVu9Zk2h6pBnyJI51+uDVRnv7X5bi1lQjvtyPzrleE7M1jSp1PgkjodwPSiufj1UD5WyDUq6on96snhZg8JM26KxxqUZ/i/Wg6lGP4qn6vMn6rU7GuWxSbhWM+px4+9UX9pF/lRXY+3NWsLNjWEn1Nt5lAqtNeKoJ3VQgt9XvGxFauqnoz8VoWvhaZxuvbzb6qgz+taRwqXxMJewo/xJGbdamSQke5mPQKOas2Gg6jqLiS6Jt4T/AA/xH8P8a6TT9MsbBR9mhUN3c8satySqg5roiowXuo5KmYLaivmQadp9npsXl2sQXI5Y8sfxqd5gKrTXiL3rJvtUVSRmqVOUtThUJ1JXlqzSvLxV74FYGo6ptB+asrVNZUKcMc1zF/qcsh4Y4Nehh8E73Z6VDBLdl/VdU3E/NzXPXNwxJdm49zTLicKC0jYHqa5/UL6S4YopxGD+de1RwyPZpULLQfqt75zeXGfl9fWqSUgXmpo1r0ElFHfGOg+JeauwJkgVDDH04rRto+elc1adjtowJ4IwB0q3ClMhWrUS150p6nTKVhyLUqrQq1IFrnkznlI6v4UaC3iDxtZWmzdDE3nTE9Nq9q+to0VFCKMKBgCvKP2dfDX9n+H31udMTXv+ryOQg/xr1kdK+9yLCewwyk1rLX/I/CeNMzWNzFwg/dhp8+v+QUUUV7R8gFFFFABQaKKAPOPjr4X/ALd8LNeW8Za7scyrgcsvcV8zEc4PBr7eljWRCjAFSMEGvlj4ueE38M+J5BEpFjdsZLc44Hqv4V8hxHgeW2IivJn6fwFnKs8DUfnH9V+pwrLULrVsrUbLXycZH6lGVihJHxVO4j3LWo6/Sq0sfBrphOx1QncwbmPB6VSlXmt65hBGKzLiHBNejSqJmVan2M514qIrzVuRMVCy4rrTOJobGzRtlDg1q2epg4SYYPrWQfag0pwUkYuFzq0kwQytWhaai8ZGSa4m0vJrc/KxK91Na9tqUMgAf5D71xzw7Rzyw53ljrRUDLZrfsNbVlHzCvNI5e6Nx7VZhvZYyMGvPq4RSPPq4OMj1i31WNh94Cr0V5FIv3lI968qt9YkUgEnFaUGulcDdxXJLAvocVTAPoehPDYTD95BC3vtFRPo2kS/8ukYPtxXIwa8cD5x+dXI9e4++KwlhaiM/YV4/DJ/ebw8O6ST/qD/AN9mlHhzSQf+Pcn6uax117/bFOOvc/fH51Dw9UTWL/nZuR6LpcJylpHn3GatRxWsPMcMafRa5h9eP98fnVeXXyB98UlhqjM3Qrz+KTOxa4Ud6glvI1zyPzri5deYj7wqhca6277wrSOCmOGAk9zuJ9TjQH5ufY1mXWtoFJzzXE3etOz+tZ9xqE0hODgGumngu5108Bbc6m+1wEtljWFfauzsdjE1kNIzElmJqpcXkMKku4z6Cu+lhVHY9GnhorZF2a4eTJZjWdeX0UA2s2W9BWfdarJICsOUB796zmJY5Ykn1rvhR7nXCjYnu7qW4flvl7CoVoA4p6LXVojqjFDo15qzFHTIVyelXoI+nFYVJG9OF2Ptoq0YE5plvH0q5DHz0rz6tS53pKKFiTmrMS0ka89KnQY7VxSkc85CqtbfgrQ5vEPiaz0uFSRI+ZDj7qDlj+VZCjnkV9Cfs9+E/wCzdGfxBdx4ubziEEcpGO/4/wAsV25VhHjMSodFqz5niXNlluBlUT956L1/4B6hptrDY2EFnbqEihQIgA6AVZpKWv0qNkrI/AZScm5PdhRRRTEFFFFABRRRQAVy3xJ8LW/irw7LZuAtzHmS3k/uv/8AXrqaRhzWdalCtB05rRm2HxFTDVY1abtJO6Pi68tJrO7mtLmNo5oWKup6giqzJXvPx28Dm6Q+JNMi/fIP9KRR99f731FeGECvzLMMFPBVnTlt0fdH73keb08zwyqx36rsyo6VXkTrWgyioZE4rkjM96FSxk3EdUpodwNbU0dVZIq6qdVXOyFRNanPXEJBqnIh9K6G4gDCs6aErkY5r0KVW7M6tK+qMllNMar0sfXiqzrXXFnFKNiCinke1NIq0S0TQXc8P3HOPQ1oW+rq3yzIV9xWRRUygmZummdLBewSfclB+vBq0r7hkGuPI5z0NTx3E0YwsrfnWLoX2M3RudSJCD941KLhxj5jXMpqVyv8QP4VKuryfxRqf0rN4dmfsGdIt5IP4qX7dJ/ernV1j1hx+NO/tcf886h4aXYToG+17If4qja5kbqxrD/tb/pl+tRyatJztjUfjRHDS7CVA3jIx/iNISc85Nc4+qXLLgbV+lQNc3En3pW/OtFhmWqB0k9zDFw8ig+neqM+rRqpWNSzep6Vi5JPJJorSNBLc0VNItz6jcSLtDBR7VSYljliTRijFbKKRoopCCnAUqrUqJRoikhqLmpkiLECnxxnNXLeE7xxWU5pHRTpNjbeDpWjBFgClgh5HB61eij6VwVqt2d0UoISGPpVqKPmljj6VZSOuGc9TnqVBsSc1MqCnKuKsWdrLdXUVvBGZJZXCIo6kmsNZOyOOpVUU5NnRfDDwrL4o8TQ25Ui0hIkuGxxt9Pxr6ptYY7e2jgiUIkahVA7AVyvwv8ACkXhXw6kOAbub553xyT6fhXWjpX6LkuXfU6HvfFLV/5H4ZxTnbzPGPkfuR0X+fzHcUUlLXsnzIUUUUAFFFFABRRRQAUUUUAMniSaNo5FDIwwQehFfOfxk8DyeHtSbU7CEnTpzkhR/qmJ6H2r6PqpqthbalYzWV5EssEyFHRhkEGvNzPL4Y2jyvfoz2sjzqrlWI9pHWL3Xf8A4J8bAcU1lrs/iX4Ju/Ceqv5ayS6bIcwTdcD+6fcVyFfm9ehPD1HTqKzR+5YLG0sXRjWou8WVZI6ryx1oFc1HInFZxlY74VDJljqnPDk8itiWE1WlhrqhWZ206phXNtxkVRkh9q6KWHjpVSa3z2rsp1ypU4z2MCSMgVCy1szW3tVKa2/Cu6FW5zToWM/FGKsNDtPNMK1qpXOdohxS0pU5pKoQUhpTSUALmjNJRQAuaM0lFAC8UUlOAOKAEzzRSheelPVBSuFhmKeqVIkeTViOE1EppFxptkEcdWI4+KsQW7ZGVOKvQ2qjmuadY6qdDuVre2PVhV6GEBhU0UXsatRQ/MOK4qtbU6OZQQyGOrUcdSRQ9OKsJHiuOdS7OSpVGRx9KmC0oWnDFYN6nNKQAc17f8C/A7Qxp4l1OH53/wCPSNhyo/vn39K5b4PeBX17UI9W1KMjTbd8qrDHnMOn4V9FQKqRhEUKqjAA6AV9Zw9lLbWJqrTp/mfmnGPEdk8Dh3r9p/p/mOA4pcUUV9ofmIYooooAKKKKACiiigAooooAKKKKACg0UUAZ+u6VZ6xp01jfQrLBIuCCOR7ivmz4keB77wnfFwrTafIf3U2OnsfevqOqWr6ZZ6pYS2N9Ak8Eq7WRhkV5WaZXTx0O0lsz6DIc/rZVV01g91+q8z45oPNegfEz4cX3hud73Tw91phOQerxex9R715/X55isLUwtR06isz9owGYUMdSVajK6f4eowpmoXi9qtCgrXOj0FOxmyQ8VXkh46VrMg9KheL2rSNSx0QrGNJD7VVlt/atySGoJIeOVrqhXZ0xrJ7mBNZnsM1VltSvVa6F4PTmont2I6ZrohiGU4xkc20HFRPCRXRG0BH3ajezz2FdEcSZPDJ7HOtGfSm+Wa32seegqP7CPQVssREzeGZhFTRtNbRsB6Cj7APQU/rERfV2Yu00u01tCxGOg/KnixHoKPrEQWGZirGTUiwk1tLY+w/KpEsxn7tRLEo0WF7mMkB9KsR2h/u1rraD+7UqwEfw1zzxDNVRiupmw2n+zVpLVR6Vejhb0qZITj7tc867HzxgU4oRVmOEYqzHCf7oqwkPHIFYTrGU65Wihq1HFg1KqCngVzSm2cs6txAgFOooqDJsK7r4W+BLnxPdrd3SvDpkbDcxX/WH+6P8asfC/wCHV34ilXUNSD22lq2R2eb2HoPevobTbK2sbOO1tIligjG1EUYwK+nyfI5V7VqytHou/wDwD4HifiuOFTw2Ed59X2/4IWFnb2dpHa2sSxQxrtVVGMCrK8ClAo6V9xGKirI/KJSctZbi5oFJSiqJCiiigAooooAKKKKACiiigAooooAKKKKACg0UhoAjnhjnjaOVQ6MMMpHBFeO/Ej4To3m6l4bUB/vPa9j/ALv+FezUmK4sbgKOMp8lRf5npZbmuJy6r7ShK3ddGfGd1bz2ly9vcRPFKhw6MMEGmV9R+N/Ami+KIWa4h8i7A+SeMYbPv614L4z8Ca94YmZri2a4s8/LcxDK/j6V8HmOTV8G+ZLmh3X6n63kvFWEzFKEnyz7Pr6HKmkIpxpteOz6lDGQVG0YI6VPRSTaKTsUzAuajeKrxXmkZBiqjUaNFVZmmH2pjQVpeXTTDWirGirGaYKb5FaRhHtSeT9K0VYtVzLMFHkVpmD/ADik8j/OKftWV7czhb0ot+K0fI/zilENHtQ9uZ4hpywc1fEIzTlhGah1iXXKSwe1PEJq8IwKcqD0qHVZm67KiQ1MkNThcdqKzc2zKVRsasarTsUUVN2RcKKK3/CfhDXPE10I9OtGEIIDzyDCL+Pf8M1pRpVK01GCuznxGJpYeDqVZJJdWYUccsriOKNnc9FUZJNex/DH4UtJ5Wq+JIyq8NHa+v8Avf4V2ngL4c6P4YVZ2jF5f4+adx0P+yO1dwlfZ5Xw8qbVTE79v8z8wz/jOddOjgtI9ZdX6dhkMEcMKxRIqIgwqgYAFSBaWivqkrKyPgG23dhSHrS0h600IKUUlKKYBRRRQAUUUUAFFFFABRRRQAUUUUAFFFFABSGlpDQAUopKUdKGAYFRzQxzRmOZFkQjBVhkGpKKm2lhp2d0eXeNPhHpWqF7nRXGn3BySmMxk/TtXjfibwhr/h6QrqNi4jB4mQZQ/jX1qRUNzbw3MZjniSVD1VhkV4WO4fw2J96HuvyPrMp4wxuBtCp78PPf7z4yIIor6Q8VfCjw7q5eazjOnXB53Q/dJ916V5f4i+E/ifTWeS0jj1CBehiOH/FT/TNfKYvIcXh9VHmXkfoWX8XZdjEk5ckuz/z2PP6KmvbW6sZjDeW8tvIOqyIVNQ15EoSjo0fSQqRmrxdwxRiiipKYm2jbS0UAJto20tFACbaMUtFABigUUUAKaKSigB1FTWVpd30vk2dtNcSf3Y0LH9K7bw/8KPFWpFHuoY9OhPUzHLY/3R/9aunD4SviHanBs4cXmeEwavXqKJwXArX0DwzrevSrHpdjLMCeX24QfjXuXhj4SeH9NKy3+7UJh/z0+5+Veg2lna2kSxW0EcKL0CLgV9Fg+GKk7Sruy7I+LzHj2lC8cJHmfd7fceU+DPg5Z2pjuvEUwu5Qc+Qhwg9j616vZ2drZwJBawRwxIMKqKAAKm280tfWYTAUMJHlpRsfnuYZriswnz4id/Lp9wYoAxRRXYecFBooNACUUUUAFKKSlFABRRRQAUUUUAFFFFABRRRQAUUUUAFFFFABSGlpDQAUUUUAFFFFABRRRQAdqTA9KWigClqWk6bqURh1Cwt7mM9VkjDD9a4rWvhJ4UvmZraGSxc/88nO0fga9Cormr4OhXX7yCZ24XMMVhXejUcfRnhurfBG9QltM1aKUdlmXafzFcxqPwr8YWef9BjnHrFIDX0zQOteTV4cwc9k16M+hw/GuZ0tJNS9V/lY+SLrwn4jtiRNo92MdxGTWdLp1/FnzLO4Uj1jNfZJ6VC0EL53RI31WuCfCkPs1PwPVp+INZL36Kfo/wDgHxsYJh1hkH1U0nlyf3G/KvsZtN09vvWVufrGKaNL03/nwtv+/QrJ8Jv/AJ+fgdP/ABEJf8+Px/4B8eLBMxwkMjfRCasQaZqU/wDqrC5f6RGvr1dPsI+Us4FPtGBUqQwr92NB9BVR4TXWp+BEvEJ292h+P/APlCz8G+JrsDydHuuem5cfzre0/wCE3jC72s1tBbIevmyjP6V9LYHpSGuqnwtho/FJs8+tx7jpfw4RX3s8R0r4HykK2p6yq+qQpn9TXYaP8J/CdiQ01q9447zOSPyFd/gYoxxXp0MmwdHaC+ep4eJ4lzPE6TqtLy0/IpafpenafCIbGyt7eMdFjjCj9KthQO1LRXpRioq0VY8SU5Sd5O4UUUVRItFFFABRRRQAUGig0AJRRRQAUopKUUAFFFFABRRRQAUUUUAf/9k="/>
          <p:cNvSpPr>
            <a:spLocks noChangeAspect="1" noChangeArrowheads="1"/>
          </p:cNvSpPr>
          <p:nvPr/>
        </p:nvSpPr>
        <p:spPr bwMode="auto">
          <a:xfrm>
            <a:off x="822325" y="13223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4964439" y="2021562"/>
            <a:ext cx="3232570" cy="2354902"/>
            <a:chOff x="5555181" y="1420127"/>
            <a:chExt cx="2714526" cy="1997077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5" b="9884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181" y="2807987"/>
              <a:ext cx="1396349" cy="609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5" b="9884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73358" y="2799113"/>
              <a:ext cx="1396349" cy="609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6" b="98295" l="2713" r="979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627" y="1420127"/>
              <a:ext cx="1691461" cy="1592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9" name="Google Shape;279;p37"/>
          <p:cNvSpPr txBox="1">
            <a:spLocks noGrp="1"/>
          </p:cNvSpPr>
          <p:nvPr>
            <p:ph type="ctrTitle"/>
          </p:nvPr>
        </p:nvSpPr>
        <p:spPr>
          <a:xfrm>
            <a:off x="669926" y="1611366"/>
            <a:ext cx="5514959" cy="17281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3150" dirty="0">
                <a:sym typeface="Instrument Sans"/>
              </a:rPr>
              <a:t>ВОЛОНТЁРСКИЙ ОТРЯД</a:t>
            </a:r>
            <a:br>
              <a:rPr lang="ru-RU" dirty="0">
                <a:sym typeface="Instrument Sans"/>
              </a:rPr>
            </a:br>
            <a:r>
              <a:rPr lang="ru-RU" sz="4800" dirty="0">
                <a:solidFill>
                  <a:srgbClr val="FF9900"/>
                </a:solidFill>
              </a:rPr>
              <a:t>ПЛАМЯ</a:t>
            </a:r>
            <a:endParaRPr sz="4800" dirty="0">
              <a:solidFill>
                <a:srgbClr val="FF99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30" y="1017588"/>
            <a:ext cx="1045130" cy="1065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5F5147-5AD9-6FBB-B0AB-5D82D3B59F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68" y="1022282"/>
            <a:ext cx="1279216" cy="986266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44426" y="4586090"/>
            <a:ext cx="3173612" cy="986266"/>
          </a:xfrm>
        </p:spPr>
        <p:txBody>
          <a:bodyPr>
            <a:noAutofit/>
          </a:bodyPr>
          <a:lstStyle/>
          <a:p>
            <a:pPr marL="139700" algn="l">
              <a:buClr>
                <a:srgbClr val="E8790A"/>
              </a:buClr>
              <a:buSzPct val="70000"/>
            </a:pPr>
            <a:r>
              <a:rPr lang="ru-RU" sz="1600" dirty="0">
                <a:solidFill>
                  <a:srgbClr val="345A84"/>
                </a:solidFill>
                <a:latin typeface="Figtree"/>
              </a:rPr>
              <a:t>1. Работа с животными</a:t>
            </a:r>
          </a:p>
          <a:p>
            <a:pPr marL="139700" algn="l">
              <a:buClr>
                <a:srgbClr val="E8790A"/>
              </a:buClr>
              <a:buSzPct val="70000"/>
            </a:pPr>
            <a:r>
              <a:rPr lang="ru-RU" sz="1600" dirty="0">
                <a:solidFill>
                  <a:srgbClr val="345A84"/>
                </a:solidFill>
                <a:latin typeface="Figtree"/>
              </a:rPr>
              <a:t>2. Событийное </a:t>
            </a:r>
            <a:r>
              <a:rPr lang="ru-RU" sz="1600" dirty="0" err="1">
                <a:solidFill>
                  <a:srgbClr val="345A84"/>
                </a:solidFill>
                <a:latin typeface="Figtree"/>
              </a:rPr>
              <a:t>волонтёрство</a:t>
            </a:r>
            <a:endParaRPr lang="ru-RU" sz="1600" dirty="0">
              <a:solidFill>
                <a:srgbClr val="345A84"/>
              </a:solidFill>
              <a:latin typeface="Figtree"/>
            </a:endParaRPr>
          </a:p>
          <a:p>
            <a:pPr marL="139700" algn="l">
              <a:buClr>
                <a:srgbClr val="E8790A"/>
              </a:buClr>
              <a:buSzPct val="70000"/>
            </a:pPr>
            <a:r>
              <a:rPr lang="ru-RU" sz="1600" dirty="0">
                <a:solidFill>
                  <a:srgbClr val="345A84"/>
                </a:solidFill>
                <a:latin typeface="Figtree"/>
              </a:rPr>
              <a:t>3. Работа с пожилыми людьми</a:t>
            </a:r>
          </a:p>
        </p:txBody>
      </p:sp>
      <p:sp>
        <p:nvSpPr>
          <p:cNvPr id="19" name="Подзаголовок 6"/>
          <p:cNvSpPr txBox="1">
            <a:spLocks/>
          </p:cNvSpPr>
          <p:nvPr/>
        </p:nvSpPr>
        <p:spPr>
          <a:xfrm>
            <a:off x="3763227" y="4559766"/>
            <a:ext cx="452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gtree"/>
              <a:buNone/>
              <a:defRPr sz="1600" b="0" i="0" u="none" strike="noStrike" cap="none">
                <a:solidFill>
                  <a:schemeClr val="dk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gtree"/>
              <a:buNone/>
              <a:defRPr sz="1800" b="0" i="0" u="none" strike="noStrike" cap="none">
                <a:solidFill>
                  <a:schemeClr val="dk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gtree"/>
              <a:buNone/>
              <a:defRPr sz="1800" b="0" i="0" u="none" strike="noStrike" cap="none">
                <a:solidFill>
                  <a:schemeClr val="dk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gtree"/>
              <a:buNone/>
              <a:defRPr sz="1800" b="0" i="0" u="none" strike="noStrike" cap="none">
                <a:solidFill>
                  <a:schemeClr val="dk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gtree"/>
              <a:buNone/>
              <a:defRPr sz="1800" b="0" i="0" u="none" strike="noStrike" cap="none">
                <a:solidFill>
                  <a:schemeClr val="dk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gtree"/>
              <a:buNone/>
              <a:defRPr sz="1800" b="0" i="0" u="none" strike="noStrike" cap="none">
                <a:solidFill>
                  <a:schemeClr val="dk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gtree"/>
              <a:buNone/>
              <a:defRPr sz="1800" b="0" i="0" u="none" strike="noStrike" cap="none">
                <a:solidFill>
                  <a:schemeClr val="dk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gtree"/>
              <a:buNone/>
              <a:defRPr sz="1800" b="0" i="0" u="none" strike="noStrike" cap="none">
                <a:solidFill>
                  <a:schemeClr val="dk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gtree"/>
              <a:buNone/>
              <a:defRPr sz="1800" b="0" i="0" u="none" strike="noStrike" cap="none">
                <a:solidFill>
                  <a:schemeClr val="dk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r>
              <a:rPr lang="ru-RU" dirty="0"/>
              <a:t>4. Забота о природе</a:t>
            </a:r>
          </a:p>
          <a:p>
            <a:r>
              <a:rPr lang="ru-RU" dirty="0"/>
              <a:t>5. Работа с детьми </a:t>
            </a:r>
          </a:p>
          <a:p>
            <a:r>
              <a:rPr lang="ru-RU" dirty="0"/>
              <a:t>6. Просвещение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0"/>
          <p:cNvPicPr preferRelativeResize="0"/>
          <p:nvPr/>
        </p:nvPicPr>
        <p:blipFill rotWithShape="1">
          <a:blip r:embed="rId3">
            <a:alphaModFix/>
          </a:blip>
          <a:srcRect t="34296"/>
          <a:stretch/>
        </p:blipFill>
        <p:spPr>
          <a:xfrm>
            <a:off x="1979712" y="2636912"/>
            <a:ext cx="5256584" cy="3528392"/>
          </a:xfrm>
          <a:prstGeom prst="rect">
            <a:avLst/>
          </a:prstGeom>
          <a:noFill/>
          <a:ln>
            <a:noFill/>
          </a:ln>
          <a:effectLst>
            <a:outerShdw blurRad="85725" dist="28575" dir="5400000" algn="bl" rotWithShape="0">
              <a:srgbClr val="000000">
                <a:alpha val="8000"/>
              </a:srgbClr>
            </a:outerShdw>
          </a:effectLst>
        </p:spPr>
      </p:pic>
      <p:sp>
        <p:nvSpPr>
          <p:cNvPr id="320" name="Google Shape;320;p40"/>
          <p:cNvSpPr txBox="1">
            <a:spLocks noGrp="1"/>
          </p:cNvSpPr>
          <p:nvPr>
            <p:ph type="title"/>
          </p:nvPr>
        </p:nvSpPr>
        <p:spPr>
          <a:xfrm>
            <a:off x="2915816" y="2852936"/>
            <a:ext cx="3450900" cy="116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4800" dirty="0"/>
              <a:t>Кто мы?</a:t>
            </a:r>
            <a:endParaRPr sz="4800" dirty="0"/>
          </a:p>
        </p:txBody>
      </p:sp>
      <p:sp>
        <p:nvSpPr>
          <p:cNvPr id="321" name="Google Shape;321;p40"/>
          <p:cNvSpPr txBox="1">
            <a:spLocks noGrp="1"/>
          </p:cNvSpPr>
          <p:nvPr>
            <p:ph type="subTitle" idx="1"/>
          </p:nvPr>
        </p:nvSpPr>
        <p:spPr>
          <a:xfrm>
            <a:off x="2846550" y="4086650"/>
            <a:ext cx="3597658" cy="984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/>
            <a:r>
              <a:rPr lang="ru-RU" dirty="0"/>
              <a:t>Руководитель отряда</a:t>
            </a:r>
          </a:p>
          <a:p>
            <a:pPr marL="0" indent="0"/>
            <a:r>
              <a:rPr lang="ru-RU" sz="1800" b="1" dirty="0">
                <a:solidFill>
                  <a:srgbClr val="FF9900"/>
                </a:solidFill>
              </a:rPr>
              <a:t>Полушина Анастасия Николаевна</a:t>
            </a:r>
          </a:p>
          <a:p>
            <a:pPr marL="0" indent="0"/>
            <a:r>
              <a:rPr lang="ru-RU" dirty="0"/>
              <a:t>Заместитель руководителя отряда</a:t>
            </a:r>
          </a:p>
          <a:p>
            <a:pPr marL="0" indent="0"/>
            <a:r>
              <a:rPr lang="ru-RU" sz="1800" b="1" dirty="0" err="1">
                <a:solidFill>
                  <a:srgbClr val="FF9900"/>
                </a:solidFill>
              </a:rPr>
              <a:t>Загиров</a:t>
            </a:r>
            <a:r>
              <a:rPr lang="ru-RU" sz="1800" b="1" dirty="0">
                <a:solidFill>
                  <a:srgbClr val="FF9900"/>
                </a:solidFill>
              </a:rPr>
              <a:t> Давид </a:t>
            </a:r>
            <a:r>
              <a:rPr lang="ru-RU" sz="1800" b="1" dirty="0" err="1">
                <a:solidFill>
                  <a:srgbClr val="FF9900"/>
                </a:solidFill>
              </a:rPr>
              <a:t>Гамидович</a:t>
            </a:r>
            <a:endParaRPr sz="1800" b="1" dirty="0">
              <a:solidFill>
                <a:srgbClr val="FF99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47864" y="980729"/>
            <a:ext cx="2520280" cy="2241159"/>
            <a:chOff x="3071357" y="-308570"/>
            <a:chExt cx="2929278" cy="293214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7752">
                          <a14:backgroundMark x1="52884" y1="7227" x2="51515" y2="221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357" y="-308570"/>
              <a:ext cx="2929278" cy="2932141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25" b="98844" l="1908" r="950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2315" y="-272566"/>
              <a:ext cx="1145052" cy="151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50" y="2246579"/>
            <a:ext cx="241591" cy="24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2164061"/>
            <a:ext cx="241591" cy="24618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 rot="21074652">
            <a:off x="6543081" y="4634421"/>
            <a:ext cx="2536670" cy="646331"/>
            <a:chOff x="6518584" y="4018311"/>
            <a:chExt cx="2522537" cy="646331"/>
          </a:xfrm>
        </p:grpSpPr>
        <p:sp>
          <p:nvSpPr>
            <p:cNvPr id="11" name="Google Shape;282;p37"/>
            <p:cNvSpPr/>
            <p:nvPr/>
          </p:nvSpPr>
          <p:spPr>
            <a:xfrm>
              <a:off x="6518584" y="4155926"/>
              <a:ext cx="2297695" cy="3711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>
              <a:noFill/>
            </a:ln>
            <a:effectLst>
              <a:outerShdw blurRad="57150" dist="19050" dir="540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b="1" dirty="0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534883" y="4018311"/>
              <a:ext cx="25062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</a:rPr>
                <a:t>+ 70 лучших волонтёров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6678196" y="2246580"/>
            <a:ext cx="1926252" cy="1921303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76" y="2307884"/>
            <a:ext cx="1798692" cy="1798692"/>
          </a:xfrm>
          <a:prstGeom prst="round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467545" y="1340769"/>
            <a:ext cx="1872208" cy="183284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3431479"/>
            <a:ext cx="1872208" cy="201374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7" b="26931"/>
          <a:stretch/>
        </p:blipFill>
        <p:spPr>
          <a:xfrm>
            <a:off x="562733" y="3550483"/>
            <a:ext cx="1681830" cy="1783560"/>
          </a:xfrm>
          <a:prstGeom prst="round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11" t="34086" r="30115" b="46840"/>
          <a:stretch/>
        </p:blipFill>
        <p:spPr>
          <a:xfrm>
            <a:off x="562734" y="1440910"/>
            <a:ext cx="1681830" cy="1686180"/>
          </a:xfrm>
          <a:prstGeom prst="round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8"/>
          <p:cNvSpPr/>
          <p:nvPr/>
        </p:nvSpPr>
        <p:spPr>
          <a:xfrm rot="5400000">
            <a:off x="-2730731" y="953543"/>
            <a:ext cx="4950900" cy="4950900"/>
          </a:xfrm>
          <a:prstGeom prst="blockArc">
            <a:avLst>
              <a:gd name="adj1" fmla="val 10800000"/>
              <a:gd name="adj2" fmla="val 21599643"/>
              <a:gd name="adj3" fmla="val 177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6" name="Google Shape;402;p47"/>
          <p:cNvSpPr txBox="1">
            <a:spLocks noGrp="1"/>
          </p:cNvSpPr>
          <p:nvPr>
            <p:ph type="title"/>
          </p:nvPr>
        </p:nvSpPr>
        <p:spPr>
          <a:xfrm>
            <a:off x="467544" y="1285906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ru-RU" sz="3200" dirty="0"/>
              <a:t>Социальные акции и проекты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4349" b="8695"/>
          <a:stretch/>
        </p:blipFill>
        <p:spPr>
          <a:xfrm>
            <a:off x="6827992" y="1572256"/>
            <a:ext cx="2208245" cy="144016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4427" t="3607" r="11329" b="21587"/>
          <a:stretch/>
        </p:blipFill>
        <p:spPr>
          <a:xfrm>
            <a:off x="4721763" y="4474368"/>
            <a:ext cx="2147313" cy="1430075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b="3711"/>
          <a:stretch/>
        </p:blipFill>
        <p:spPr>
          <a:xfrm>
            <a:off x="6887382" y="3888709"/>
            <a:ext cx="2160240" cy="1397035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08" y="2198981"/>
            <a:ext cx="2160240" cy="1440160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13" name="Google Shape;327;p41"/>
          <p:cNvSpPr txBox="1">
            <a:spLocks/>
          </p:cNvSpPr>
          <p:nvPr/>
        </p:nvSpPr>
        <p:spPr>
          <a:xfrm>
            <a:off x="269344" y="1892136"/>
            <a:ext cx="4662696" cy="3658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  <a:buClr>
                <a:srgbClr val="FF9900"/>
              </a:buClr>
              <a:buSzPts val="1400"/>
            </a:pPr>
            <a:r>
              <a:rPr lang="ru-RU" sz="1800" dirty="0">
                <a:solidFill>
                  <a:srgbClr val="E8790A"/>
                </a:solidFill>
                <a:latin typeface="+mn-lt"/>
              </a:rPr>
              <a:t>«Все для лучшего друга»</a:t>
            </a:r>
            <a:r>
              <a:rPr lang="ru-RU" sz="1800" dirty="0">
                <a:solidFill>
                  <a:schemeClr val="bg2"/>
                </a:solidFill>
                <a:latin typeface="+mn-lt"/>
              </a:rPr>
              <a:t>,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где помогаем приюту безнадзорных животных «Лучший друг» г. Ставрополь;</a:t>
            </a:r>
          </a:p>
          <a:p>
            <a:pPr>
              <a:spcBef>
                <a:spcPts val="1000"/>
              </a:spcBef>
              <a:buClr>
                <a:srgbClr val="FF9900"/>
              </a:buClr>
              <a:buSzPts val="1400"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Посещение и проведение развлекательной</a:t>
            </a:r>
            <a:r>
              <a:rPr lang="ru-RU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программы в</a:t>
            </a:r>
            <a:r>
              <a:rPr lang="ru-RU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ru-RU" sz="1800" dirty="0">
                <a:solidFill>
                  <a:srgbClr val="E8790A"/>
                </a:solidFill>
                <a:latin typeface="+mn-lt"/>
              </a:rPr>
              <a:t>Геронтологическом центре </a:t>
            </a:r>
            <a:r>
              <a:rPr lang="ru-RU" sz="1800" dirty="0">
                <a:solidFill>
                  <a:schemeClr val="bg2"/>
                </a:solidFill>
                <a:latin typeface="+mn-lt"/>
              </a:rPr>
              <a:t>г.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Ставрополя;</a:t>
            </a:r>
          </a:p>
          <a:p>
            <a:pPr>
              <a:spcBef>
                <a:spcPts val="1000"/>
              </a:spcBef>
              <a:buClr>
                <a:srgbClr val="FF9900"/>
              </a:buClr>
              <a:buSzPts val="1400"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Помощь и организация мероприятий для социального приюта для детей и подростков </a:t>
            </a:r>
            <a:r>
              <a:rPr lang="ru-RU" sz="1800" dirty="0">
                <a:solidFill>
                  <a:srgbClr val="E8790A"/>
                </a:solidFill>
                <a:latin typeface="+mn-lt"/>
              </a:rPr>
              <a:t>«Росинка»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г. Ставрополь;</a:t>
            </a:r>
          </a:p>
          <a:p>
            <a:pPr>
              <a:spcBef>
                <a:spcPts val="1000"/>
              </a:spcBef>
              <a:buClr>
                <a:srgbClr val="FF9900"/>
              </a:buClr>
              <a:buSzPts val="1400"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Организация мероприятий для людей с </a:t>
            </a:r>
            <a:r>
              <a:rPr lang="ru-RU" sz="1800" dirty="0">
                <a:solidFill>
                  <a:srgbClr val="E8790A"/>
                </a:solidFill>
                <a:latin typeface="+mn-lt"/>
              </a:rPr>
              <a:t>ОВЗ</a:t>
            </a:r>
            <a:r>
              <a:rPr lang="ru-RU" sz="1800" dirty="0">
                <a:solidFill>
                  <a:schemeClr val="bg2"/>
                </a:solidFill>
                <a:latin typeface="+mn-lt"/>
              </a:rPr>
              <a:t>;</a:t>
            </a:r>
          </a:p>
          <a:p>
            <a:pPr>
              <a:spcBef>
                <a:spcPts val="1000"/>
              </a:spcBef>
              <a:buClr>
                <a:srgbClr val="FF9900"/>
              </a:buClr>
              <a:buSzPts val="1400"/>
            </a:pPr>
            <a:r>
              <a:rPr lang="ru-RU" sz="1800" dirty="0">
                <a:solidFill>
                  <a:srgbClr val="E8790A"/>
                </a:solidFill>
                <a:latin typeface="+mn-lt"/>
              </a:rPr>
              <a:t>Патриотические мероприятия</a:t>
            </a:r>
            <a:r>
              <a:rPr lang="ru-RU" sz="1800" dirty="0">
                <a:solidFill>
                  <a:schemeClr val="bg2"/>
                </a:solidFill>
                <a:latin typeface="+mn-lt"/>
              </a:rPr>
              <a:t>,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создание маскировочных сетей, сушек для обуви для помощи СВО.</a:t>
            </a:r>
          </a:p>
          <a:p>
            <a:pPr>
              <a:spcBef>
                <a:spcPts val="1000"/>
              </a:spcBef>
              <a:buClr>
                <a:srgbClr val="FF9900"/>
              </a:buClr>
              <a:buSzPts val="1400"/>
            </a:pPr>
            <a:endParaRPr lang="ru-RU" sz="18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178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>
            <a:spLocks noGrp="1"/>
          </p:cNvSpPr>
          <p:nvPr>
            <p:ph type="title"/>
          </p:nvPr>
        </p:nvSpPr>
        <p:spPr>
          <a:xfrm>
            <a:off x="467544" y="1196752"/>
            <a:ext cx="77109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ru-RU" dirty="0"/>
              <a:t>Обучение</a:t>
            </a:r>
            <a:endParaRPr dirty="0"/>
          </a:p>
        </p:txBody>
      </p:sp>
      <p:sp>
        <p:nvSpPr>
          <p:cNvPr id="327" name="Google Shape;327;p41"/>
          <p:cNvSpPr txBox="1">
            <a:spLocks noGrp="1"/>
          </p:cNvSpPr>
          <p:nvPr>
            <p:ph type="subTitle" idx="1"/>
          </p:nvPr>
        </p:nvSpPr>
        <p:spPr>
          <a:xfrm>
            <a:off x="251520" y="1860678"/>
            <a:ext cx="5522604" cy="28644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39700" indent="0">
              <a:spcBef>
                <a:spcPts val="1000"/>
              </a:spcBef>
              <a:buClr>
                <a:srgbClr val="FF9900"/>
              </a:buClr>
              <a:buSzPts val="1400"/>
              <a:buNone/>
            </a:pPr>
            <a:r>
              <a:rPr lang="ru-RU" sz="2000" dirty="0"/>
              <a:t>Наши волонтёры регулярно получают новые знания на </a:t>
            </a:r>
            <a:r>
              <a:rPr lang="ru-RU" sz="2000" dirty="0">
                <a:solidFill>
                  <a:srgbClr val="E8790A"/>
                </a:solidFill>
              </a:rPr>
              <a:t>школах</a:t>
            </a:r>
            <a:r>
              <a:rPr lang="ru-RU" sz="2000" dirty="0"/>
              <a:t>, </a:t>
            </a:r>
            <a:r>
              <a:rPr lang="ru-RU" sz="2000" dirty="0">
                <a:solidFill>
                  <a:srgbClr val="E8790A"/>
                </a:solidFill>
              </a:rPr>
              <a:t>мастер-классах</a:t>
            </a:r>
            <a:r>
              <a:rPr lang="ru-RU" sz="2000" dirty="0"/>
              <a:t> и активно применяют полученные знания на практике. Среди них:</a:t>
            </a:r>
          </a:p>
          <a:p>
            <a:pPr marL="139700" indent="0">
              <a:spcBef>
                <a:spcPts val="1000"/>
              </a:spcBef>
              <a:buClr>
                <a:srgbClr val="FF9900"/>
              </a:buClr>
              <a:buSzPts val="1400"/>
              <a:buNone/>
            </a:pPr>
            <a:r>
              <a:rPr lang="ru-RU" sz="2000" dirty="0"/>
              <a:t>Школа волонтерской деятельности </a:t>
            </a:r>
            <a:r>
              <a:rPr lang="ru-RU" sz="2000" dirty="0" err="1"/>
              <a:t>СтГАУ</a:t>
            </a:r>
            <a:endParaRPr lang="ru-RU" sz="2000" dirty="0"/>
          </a:p>
          <a:p>
            <a:pPr marL="139700" indent="0">
              <a:spcBef>
                <a:spcPts val="1000"/>
              </a:spcBef>
              <a:buClr>
                <a:srgbClr val="FF9900"/>
              </a:buClr>
              <a:buSzPts val="1400"/>
              <a:buNone/>
            </a:pPr>
            <a:r>
              <a:rPr lang="ru-RU" sz="2000" dirty="0"/>
              <a:t>Школа по работе с пожилыми людьми</a:t>
            </a:r>
          </a:p>
          <a:p>
            <a:pPr marL="139700" indent="0">
              <a:spcBef>
                <a:spcPts val="1000"/>
              </a:spcBef>
              <a:buClr>
                <a:srgbClr val="FF9900"/>
              </a:buClr>
              <a:buSzPts val="1400"/>
              <a:buNone/>
            </a:pPr>
            <a:r>
              <a:rPr lang="ru-RU" sz="2000" dirty="0"/>
              <a:t>Встреча с  автономной некоммерческой организацией «Поддержка»</a:t>
            </a:r>
          </a:p>
          <a:p>
            <a:pPr marL="139700" indent="0">
              <a:spcBef>
                <a:spcPts val="1000"/>
              </a:spcBef>
              <a:buClr>
                <a:srgbClr val="FF9900"/>
              </a:buClr>
              <a:buSzPts val="1400"/>
              <a:buNone/>
            </a:pPr>
            <a:r>
              <a:rPr lang="ru-RU" sz="2000" dirty="0"/>
              <a:t>В гостях у НКО «</a:t>
            </a:r>
            <a:r>
              <a:rPr lang="ru-RU" sz="2000" dirty="0" err="1"/>
              <a:t>ЛизаАлерт</a:t>
            </a:r>
            <a:r>
              <a:rPr lang="ru-RU" sz="2000" dirty="0"/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b="14020"/>
          <a:stretch/>
        </p:blipFill>
        <p:spPr>
          <a:xfrm>
            <a:off x="3779912" y="4816370"/>
            <a:ext cx="2592288" cy="1612172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10075" r="-826" b="615"/>
          <a:stretch/>
        </p:blipFill>
        <p:spPr>
          <a:xfrm>
            <a:off x="6516216" y="3429000"/>
            <a:ext cx="2521762" cy="1689148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" b="100000" l="0" r="100000">
                        <a14:foregroundMark x1="11094" y1="68424" x2="25234" y2="99766"/>
                        <a14:foregroundMark x1="13867" y1="35091" x2="11289" y2="43585"/>
                        <a14:foregroundMark x1="8906" y1="74751" x2="10000" y2="93439"/>
                        <a14:foregroundMark x1="8164" y1="64792" x2="8164" y2="71178"/>
                        <a14:foregroundMark x1="86602" y1="23784" x2="90625" y2="23784"/>
                        <a14:foregroundMark x1="52422" y1="13298" x2="55742" y2="13884"/>
                        <a14:foregroundMark x1="90820" y1="91271" x2="90820" y2="99766"/>
                        <a14:foregroundMark x1="28750" y1="4511" x2="19727" y2="7264"/>
                        <a14:foregroundMark x1="16797" y1="17458" x2="15313" y2="22378"/>
                        <a14:foregroundMark x1="29297" y1="47217" x2="33516" y2="45811"/>
                        <a14:foregroundMark x1="32969" y1="38664" x2="34063" y2="41945"/>
                        <a14:foregroundMark x1="19375" y1="54599" x2="21953" y2="56825"/>
                        <a14:foregroundMark x1="27266" y1="44171" x2="27266" y2="42531"/>
                        <a14:foregroundMark x1="27266" y1="47217" x2="27266" y2="45518"/>
                        <a14:foregroundMark x1="28008" y1="40598" x2="30742" y2="35911"/>
                        <a14:foregroundMark x1="34258" y1="42531" x2="34414" y2="43585"/>
                        <a14:foregroundMark x1="78516" y1="49385" x2="80156" y2="40012"/>
                        <a14:backgroundMark x1="43242" y1="8905" x2="97617" y2="7557"/>
                        <a14:backgroundMark x1="79414" y1="15817" x2="79414" y2="15817"/>
                        <a14:backgroundMark x1="79414" y1="15817" x2="79414" y2="15817"/>
                        <a14:backgroundMark x1="73359" y1="31224" x2="67656" y2="14411"/>
                        <a14:backgroundMark x1="11836" y1="13064" x2="7070" y2="32045"/>
                        <a14:backgroundMark x1="6523" y1="14411" x2="4141" y2="67545"/>
                        <a14:backgroundMark x1="24336" y1="23784" x2="22109" y2="33158"/>
                        <a14:backgroundMark x1="30938" y1="41945" x2="30938" y2="41945"/>
                        <a14:backgroundMark x1="30039" y1="44464" x2="30938" y2="42238"/>
                        <a14:backgroundMark x1="46563" y1="57938" x2="45820" y2="55477"/>
                        <a14:backgroundMark x1="28906" y1="44171" x2="28906" y2="41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0"/>
          <a:stretch/>
        </p:blipFill>
        <p:spPr>
          <a:xfrm>
            <a:off x="5940152" y="1124746"/>
            <a:ext cx="2987346" cy="2143274"/>
          </a:xfrm>
          <a:prstGeom prst="roundRect">
            <a:avLst/>
          </a:prstGeom>
        </p:spPr>
      </p:pic>
      <p:sp>
        <p:nvSpPr>
          <p:cNvPr id="13" name="Кольцо 12"/>
          <p:cNvSpPr/>
          <p:nvPr/>
        </p:nvSpPr>
        <p:spPr>
          <a:xfrm>
            <a:off x="-1332656" y="5157192"/>
            <a:ext cx="2016224" cy="1968987"/>
          </a:xfrm>
          <a:prstGeom prst="donut">
            <a:avLst>
              <a:gd name="adj" fmla="val 3736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450</Words>
  <Application>Microsoft Office PowerPoint</Application>
  <PresentationFormat>Экран (4:3)</PresentationFormat>
  <Paragraphs>89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Aptos</vt:lpstr>
      <vt:lpstr>Arial</vt:lpstr>
      <vt:lpstr>Calibri</vt:lpstr>
      <vt:lpstr>Figtree</vt:lpstr>
      <vt:lpstr>Figtree Light</vt:lpstr>
      <vt:lpstr>Instrument Sans</vt:lpstr>
      <vt:lpstr>Nunito Light</vt:lpstr>
      <vt:lpstr>Sitka Small</vt:lpstr>
      <vt:lpstr>Times New Roman</vt:lpstr>
      <vt:lpstr>Тема Office</vt:lpstr>
      <vt:lpstr>Добровольческая деятельность СтГАУ  </vt:lpstr>
      <vt:lpstr>Структура</vt:lpstr>
      <vt:lpstr>Направления деятельности отряда:</vt:lpstr>
      <vt:lpstr>Мероприятия в рамках проектов отряда</vt:lpstr>
      <vt:lpstr>Презентация PowerPoint</vt:lpstr>
      <vt:lpstr>ВОЛОНТЁРСКИЙ ОТРЯД ПЛАМЯ</vt:lpstr>
      <vt:lpstr>Кто мы?</vt:lpstr>
      <vt:lpstr>Социальные акции и проекты</vt:lpstr>
      <vt:lpstr>Обучение</vt:lpstr>
      <vt:lpstr>Событийные мероприятия</vt:lpstr>
      <vt:lpstr>Волонтёрский специализированный студенческий отряд «Забота» института агробиологии и природных ресурсов. </vt:lpstr>
      <vt:lpstr>Направления деятельности:</vt:lpstr>
      <vt:lpstr>Ежегодно мы курируем:</vt:lpstr>
      <vt:lpstr>Команда: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Собрание ВО «Доброволец» 2024</dc:title>
  <dc:creator>Татьяна Репухова</dc:creator>
  <cp:lastModifiedBy>иван вожжов</cp:lastModifiedBy>
  <cp:revision>61</cp:revision>
  <dcterms:created xsi:type="dcterms:W3CDTF">2024-01-31T17:00:21Z</dcterms:created>
  <dcterms:modified xsi:type="dcterms:W3CDTF">2024-04-12T15:00:36Z</dcterms:modified>
</cp:coreProperties>
</file>