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0463-AAB1-468F-998D-AB7E43E41DB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3273-4675-431E-895A-8B8B731B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20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0463-AAB1-468F-998D-AB7E43E41DB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3273-4675-431E-895A-8B8B731B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3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0463-AAB1-468F-998D-AB7E43E41DB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3273-4675-431E-895A-8B8B731B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9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0463-AAB1-468F-998D-AB7E43E41DB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3273-4675-431E-895A-8B8B731B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1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0463-AAB1-468F-998D-AB7E43E41DB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3273-4675-431E-895A-8B8B731B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28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0463-AAB1-468F-998D-AB7E43E41DB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3273-4675-431E-895A-8B8B731B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9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0463-AAB1-468F-998D-AB7E43E41DB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3273-4675-431E-895A-8B8B731B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1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0463-AAB1-468F-998D-AB7E43E41DB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3273-4675-431E-895A-8B8B731B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6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0463-AAB1-468F-998D-AB7E43E41DB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3273-4675-431E-895A-8B8B731B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50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0463-AAB1-468F-998D-AB7E43E41DB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3273-4675-431E-895A-8B8B731B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0463-AAB1-468F-998D-AB7E43E41DB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3273-4675-431E-895A-8B8B731B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6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D0463-AAB1-468F-998D-AB7E43E41DB7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3273-4675-431E-895A-8B8B731BC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9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organizations/10002791/inf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dobrovolezco4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5902_100-p-fon-dlya-meditsinskoi-prezentatsii-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0218" y="383691"/>
            <a:ext cx="79802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ВОЛОНТЕРСКИЙ ОТРЯД</a:t>
            </a:r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ОТКРЫТЫЕ  СЕРДЦА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«Центр образования № 47»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" descr="https://i.mycdn.me/i?r=AzGBqNaF5OQp2lMpnhRx4DEFMKnpnMiW_4UZOipjw1k5SZXjhE7KPdr4-zZoYQnNL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3515" y="3238449"/>
            <a:ext cx="3227006" cy="3227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368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5902_100-p-fon-dlya-meditsinskoi-prezentatsii-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4397" y="227112"/>
            <a:ext cx="91133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Сохранение исторической памяти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https://sun9-3.userapi.com/impg/dpHUt57pEJBoqv09gAdJIBjNGgaFXV-MNlXDOA/dpGKftIhQrs.jpg?size=1280x960&amp;quality=96&amp;sign=cef36c7d8d6104f1703e2ee3c04e6e5c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11" y="2162339"/>
            <a:ext cx="5940425" cy="445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186" y="1150441"/>
            <a:ext cx="5163884" cy="36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70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5902_100-p-fon-dlya-meditsinskoi-prezentatsii-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sun9-35.userapi.com/impg/tJKkIrEDpBZrYdwjbKi9qNNgH4vwv6WookiZmA/cUHCPl89WNo.jpg?size=1280x960&amp;quality=95&amp;sign=1c3055e443cf974a7d1bd150d013eecd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224" y="3105524"/>
            <a:ext cx="4704715" cy="352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33.userapi.com/impg/5hGEtKQjh3HTJ_qlPowj2QI0Ij2-nIUcY7YQ8w/tVojMMczqEo.jpg?size=810x1080&amp;quality=96&amp;sign=07f0542de9d36702e64ca2356141fb55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6" y="205421"/>
            <a:ext cx="3505921" cy="4553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44.userapi.com/impg/syEM_hk66ySsExruC1Rlsr6ULka9WEoKEjUC6w/9iyWTWRbd4o.jpg?size=1280x960&amp;quality=95&amp;sign=7c22c59a19b5c1ac682b8cd171cf9a86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93" y="373709"/>
            <a:ext cx="3999489" cy="2565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69.userapi.com/impg/A_n227Ph6O-OOgBbI6tQGKp_0ePR9wY-Swt2AQ/ztaCn23Yjs8.jpg?size=810x1080&amp;quality=95&amp;sign=123d5d14e2728f658201f5a1bfac8e7c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45" y="2680651"/>
            <a:ext cx="3127229" cy="4011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26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5902_100-p-fon-dlya-meditsinskoi-prezentatsii-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6029" y="107038"/>
            <a:ext cx="90364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Благодарим за внимание!</a:t>
            </a:r>
            <a:endParaRPr lang="ru-R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C:\Users\katar\Desktop\минеева_важное1\грамоты дипломв сертификаты\мои\Sertifikat_uchastnik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20" y="1116134"/>
            <a:ext cx="2194358" cy="293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katar\Desktop\минеева_важное1\грамоты дипломв сертификаты\мои\Сертификат_экоделай_мой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17" y="1607127"/>
            <a:ext cx="2118210" cy="278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katar\Desktop\минеева_важное1\грамоты дипломв сертификаты\мои\знатоки-воды-благодарность-школе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66" y="1150560"/>
            <a:ext cx="2119344" cy="286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katar\Desktop\минеева_важное1\грамоты дипломв сертификаты\грамоты награды сертификаты\рыжак добро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415" y="1414405"/>
            <a:ext cx="2313722" cy="297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66.userapi.com/impg/TNKMQhAvV9oZrnWAtBMgp2b3i4_uXxQolBx7SA/vJPtKiLkX-U.jpg?size=764x1080&amp;quality=95&amp;sign=3c6142421c23cec1b2d3c29064db7321&amp;type=albu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81" y="3763600"/>
            <a:ext cx="2233775" cy="2965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un9-46.userapi.com/impg/e3a90yQAUM2vfMvWbItoLbVwfP1NMZcK0ozBQw/PpBawcQe2Mc.jpg?size=1280x960&amp;quality=96&amp;sign=3b2901741b52560c1ddee34e4e5e0d68&amp;type=album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22" y="4517433"/>
            <a:ext cx="3055240" cy="208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katar\Desktop\минеева_важное1\грамоты дипломв сертификаты\грамоты награды сертификаты\доброволец года_отряд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644" y="4622059"/>
            <a:ext cx="2950418" cy="1978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60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5902_100-p-fon-dlya-meditsinskoi-prezentatsii-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5237" y="670624"/>
            <a:ext cx="7499927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Волонтерский отряд на ЕИС «</a:t>
            </a:r>
            <a:r>
              <a:rPr lang="en-US" sz="24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DOBRO</a:t>
            </a:r>
            <a:r>
              <a:rPr lang="ru-RU" sz="24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24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ссылка на профиль отряда 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https://dobro.ru/organizations/10002791/info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организации 1000279, зарегистрирован в сентябре 2020 года</a:t>
            </a:r>
          </a:p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ru-RU" sz="24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Волонтерский отряд в социальных сетях: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https://vk.com/dobrovolezco47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волонтеров в отряде: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3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5902_100-p-fon-dlya-meditsinskoi-prezentatsii-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02182" y="71651"/>
            <a:ext cx="8079537" cy="12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Экологическое волонтерство</a:t>
            </a:r>
            <a:endParaRPr lang="ru-RU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https://sun9-64.userapi.com/impg/XQlud1K9Nm28sIDuNITWu_ytMpGn8Y3-46PFbQ/dUJXaZIvypM.jpg?size=810x1080&amp;quality=95&amp;sign=13248a16e436a74653eacb5b72965389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35" y="1378255"/>
            <a:ext cx="3893185" cy="498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35.userapi.com/impg/sZsWg7Ys5E_n3oaTV04e1570qe-_-NEownw6DQ/-h4kkHJtY6o.jpg?size=810x1080&amp;quality=95&amp;sign=75c2fd5d67d88f8a3360a7bcf9e904af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98" y="1378255"/>
            <a:ext cx="3954720" cy="498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08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5902_100-p-fon-dlya-meditsinskoi-prezentatsii-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1" y="0"/>
            <a:ext cx="3329946" cy="47090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28" y="1708727"/>
            <a:ext cx="3451845" cy="4881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73" y="0"/>
            <a:ext cx="3412657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9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5902_100-p-fon-dlya-meditsinskoi-prezentatsii-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3034" y="227112"/>
            <a:ext cx="73484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Медицинское волонтерство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https://sun9-27.userapi.com/impg/J2DeqhbewBFGHfTKC5Ys6QOI8-OeFsXtY6-hBQ/3eyQ1WLTri8.jpg?size=1280x960&amp;quality=95&amp;sign=d4cc51a7a266184ffc31a138e19635c4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46" y="1219199"/>
            <a:ext cx="5394036" cy="414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50.userapi.com/impg/cNma08AWaneu7DBuV2n4pAsMrmG-aDC69JBwWA/oSNDGxbp3FQ.jpg?size=1280x961&amp;quality=95&amp;sign=e33f7d2c1fcb6b110c48b082049b5857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67" y="2369641"/>
            <a:ext cx="5043054" cy="3916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70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5902_100-p-fon-dlya-meditsinskoi-prezentatsii-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sun9-57.userapi.com/impg/jvK-2N8pBVNRbYzbY665KPTrlOothaOA_2hjxQ/-Pq3OKfvFek.jpg?size=1280x960&amp;quality=95&amp;sign=49d5515120ea96370282751d989cbc23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66" y="106218"/>
            <a:ext cx="5122285" cy="377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26.userapi.com/impg/F-GOp0RxWO2FECMYg0h9SLXHIOnDE2Bi_s2zWQ/ka_OVd5QcOE.jpg?size=1280x960&amp;quality=95&amp;sign=d46fb5605dca765b3e15b1430f6b4a4f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42" y="2663074"/>
            <a:ext cx="5390139" cy="397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68.userapi.com/s/v1/if2/SDa0jZBaFNx6nEXHnC1bip28gDuNdQrtSQT6VlgoagJUChEcGTDVJ27u5n0sjqmdBC7xWTm4PykyyYq5pko4oD29.jpg?size=800x600&amp;quality=96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7" y="212435"/>
            <a:ext cx="4428836" cy="342669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1190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5902_100-p-fon-dlya-meditsinskoi-prezentatsii-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3782" y="162458"/>
            <a:ext cx="7897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Событийное волонтерство</a:t>
            </a:r>
            <a:endParaRPr lang="ru-RU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https://sun9-53.userapi.com/impg/Sb8mYuOPS95yqKGzqGBHqlNIPTRq7-VzoJkb0A/Sj3mGvjjo6M.jpg?size=1280x960&amp;quality=95&amp;sign=ae57e97e4fdcaefd16b5ae5c254e021f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8" y="1358437"/>
            <a:ext cx="6544685" cy="4949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52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5902_100-p-fon-dlya-meditsinskoi-prezentatsii-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sun9-3.userapi.com/impg/b4PQO75KamkNtXOIkH4mmyTp_m4HdeE8h2itzg/49q0LNHHW0c.jpg?size=1280x960&amp;quality=95&amp;sign=c44458f8e927bdf4efc6785b28531630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70" y="314036"/>
            <a:ext cx="4346430" cy="341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88.userapi.com/impg/mF-7EdhRufXYLnSNu9OLfqsdGuVmJcZLKwNO7w/_8fQxQ5PBgA.jpg?size=1280x960&amp;quality=95&amp;sign=4c11848598874df729407e5be544f647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10" y="314036"/>
            <a:ext cx="4531157" cy="341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24.userapi.com/impg/VSkEp7HqtKmX-0qVwlQb5A1u9U0dEwdIExYJyA/HzArrEDh_BQ.jpg?size=1280x576&amp;quality=95&amp;sign=05106f323b322b145278034582b6166d&amp;type=albu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060" y="3829078"/>
            <a:ext cx="6138286" cy="2830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250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5902_100-p-fon-dlya-meditsinskoi-prezentatsii-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23773" y="236347"/>
            <a:ext cx="68996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Социальное волонтерство</a:t>
            </a:r>
            <a:endParaRPr lang="ru-RU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https://sun9-30.userapi.com/impg/YrhDs_RdqV7U-jOx2GeXDNYugXSw0WmLJSdY3w/hxK5BT0Yx4I.jpg?size=1280x960&amp;quality=95&amp;sign=632132f094ffa8c48c8f8e07f3f6a192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373" y="1320800"/>
            <a:ext cx="5242439" cy="377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81.userapi.com/impg/OxV1jk2ZvmJ8jYgCqlz0XqNp9i2QTSImS7dj3g/LVOdZJanTa0.jpg?size=810x1080&amp;quality=95&amp;sign=ee890019fcfe791f210cbf095dc4601d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74" y="1579418"/>
            <a:ext cx="4214451" cy="5126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562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69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5</cp:revision>
  <dcterms:created xsi:type="dcterms:W3CDTF">2022-11-30T19:17:55Z</dcterms:created>
  <dcterms:modified xsi:type="dcterms:W3CDTF">2022-11-30T20:12:39Z</dcterms:modified>
</cp:coreProperties>
</file>