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Новониколаевская СОШ</a:t>
            </a:r>
            <a:br>
              <a:rPr lang="ru-RU" dirty="0" smtClean="0"/>
            </a:br>
            <a:r>
              <a:rPr lang="ru-RU" dirty="0" err="1" smtClean="0"/>
              <a:t>Верхнедонского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4816" cy="4902010"/>
          </a:xfrm>
        </p:spPr>
      </p:pic>
    </p:spTree>
    <p:extLst>
      <p:ext uri="{BB962C8B-B14F-4D97-AF65-F5344CB8AC3E}">
        <p14:creationId xmlns:p14="http://schemas.microsoft.com/office/powerpoint/2010/main" val="193555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8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9918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174845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195799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247330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48938" cy="6336704"/>
          </a:xfrm>
        </p:spPr>
      </p:pic>
    </p:spTree>
    <p:extLst>
      <p:ext uri="{BB962C8B-B14F-4D97-AF65-F5344CB8AC3E}">
        <p14:creationId xmlns:p14="http://schemas.microsoft.com/office/powerpoint/2010/main" val="353818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8006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" y="0"/>
            <a:ext cx="6034617" cy="4525963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34934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14777"/>
            <a:ext cx="3398662" cy="4525963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62" y="2332037"/>
            <a:ext cx="60283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912768" cy="6912768"/>
          </a:xfrm>
        </p:spPr>
      </p:pic>
    </p:spTree>
    <p:extLst>
      <p:ext uri="{BB962C8B-B14F-4D97-AF65-F5344CB8AC3E}">
        <p14:creationId xmlns:p14="http://schemas.microsoft.com/office/powerpoint/2010/main" val="1072600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МБОУ Новониколаевская СОШ Верхнедонского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Новониколаевская СОШ Верхнедонского района</dc:title>
  <dc:creator>МБОУ НовНик СОШ</dc:creator>
  <cp:lastModifiedBy>МБОУ НовНик СОШ</cp:lastModifiedBy>
  <cp:revision>3</cp:revision>
  <dcterms:created xsi:type="dcterms:W3CDTF">2023-10-02T11:11:16Z</dcterms:created>
  <dcterms:modified xsi:type="dcterms:W3CDTF">2023-10-02T11:23:06Z</dcterms:modified>
</cp:coreProperties>
</file>