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1" r:id="rId3"/>
    <p:sldId id="317" r:id="rId4"/>
    <p:sldId id="292" r:id="rId5"/>
    <p:sldId id="296" r:id="rId6"/>
    <p:sldId id="330" r:id="rId7"/>
    <p:sldId id="306" r:id="rId8"/>
    <p:sldId id="325" r:id="rId9"/>
    <p:sldId id="327" r:id="rId10"/>
    <p:sldId id="31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9" autoAdjust="0"/>
    <p:restoredTop sz="94660"/>
  </p:normalViewPr>
  <p:slideViewPr>
    <p:cSldViewPr>
      <p:cViewPr varScale="1">
        <p:scale>
          <a:sx n="104" d="100"/>
          <a:sy n="104" d="100"/>
        </p:scale>
        <p:origin x="120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DC5B-972C-4AC2-ADCA-77F090A019DB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535-217A-4A8C-BC24-187CAA4F6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DC5B-972C-4AC2-ADCA-77F090A019DB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535-217A-4A8C-BC24-187CAA4F6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DC5B-972C-4AC2-ADCA-77F090A019DB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535-217A-4A8C-BC24-187CAA4F6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DC5B-972C-4AC2-ADCA-77F090A019DB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535-217A-4A8C-BC24-187CAA4F6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DC5B-972C-4AC2-ADCA-77F090A019DB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535-217A-4A8C-BC24-187CAA4F6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DC5B-972C-4AC2-ADCA-77F090A019DB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535-217A-4A8C-BC24-187CAA4F6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DC5B-972C-4AC2-ADCA-77F090A019DB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535-217A-4A8C-BC24-187CAA4F6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DC5B-972C-4AC2-ADCA-77F090A019DB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535-217A-4A8C-BC24-187CAA4F6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DC5B-972C-4AC2-ADCA-77F090A019DB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535-217A-4A8C-BC24-187CAA4F6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DC5B-972C-4AC2-ADCA-77F090A019DB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535-217A-4A8C-BC24-187CAA4F6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DC5B-972C-4AC2-ADCA-77F090A019DB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535-217A-4A8C-BC24-187CAA4F6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5DC5B-972C-4AC2-ADCA-77F090A019DB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D9535-217A-4A8C-BC24-187CAA4F6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496944" cy="6264696"/>
          </a:xfrm>
        </p:spPr>
        <p:txBody>
          <a:bodyPr>
            <a:noAutofit/>
          </a:bodyPr>
          <a:lstStyle/>
          <a:p>
            <a:r>
              <a:rPr lang="ru-RU" sz="7200" b="1" dirty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Волонтёры</a:t>
            </a:r>
            <a:br>
              <a:rPr lang="ru-RU" sz="7200" b="1" dirty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sz="7200" b="1" dirty="0" err="1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Алчевского</a:t>
            </a:r>
            <a:r>
              <a:rPr lang="ru-RU" sz="7200" b="1" dirty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центра культуры и народного творчества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66F1E8-B6C8-4949-9D27-2BA0FEF90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3" y="260648"/>
            <a:ext cx="8799993" cy="599499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1805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Раздача листовок МС = 2021\cKgm-Xm799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323897"/>
            <a:ext cx="3444972" cy="612943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D:\Фото\Раздача листовок МС = 2021\p_L1hYMYM5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04664"/>
            <a:ext cx="2775731" cy="6007596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0150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5F572D-D020-4ABF-918E-8D328B7BE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763371"/>
            <a:ext cx="5218993" cy="29042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A9AE46-141A-4EC4-BE5D-BA72563B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988" y="1088793"/>
            <a:ext cx="4079999" cy="30599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7DE754-D5C3-4EE0-9695-417DDE3CB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76" y="145360"/>
            <a:ext cx="4080000" cy="3060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703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Пользователь\Desktop\для презентации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19464" cy="321297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1747" name="Picture 3" descr="C:\Users\Пользователь\Desktop\для презентации\1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1446" y="0"/>
            <a:ext cx="4992554" cy="374441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1748" name="Picture 4" descr="C:\Users\Пользователь\Desktop\для презентации\05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4"/>
            <a:ext cx="5292080" cy="352805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1749" name="Picture 5" descr="C:\Users\Пользователь\Desktop\для презентации\15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4022" y="3573016"/>
            <a:ext cx="4379978" cy="328498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Пользователь\Desktop\для презентации\photo_2021-04-21_17-36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18130" cy="412566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5843" name="Picture 3" descr="C:\Users\Пользователь\Desktop\для презентации\photo_2021-04-21_17-37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3701" y="2895198"/>
            <a:ext cx="5300299" cy="396280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5CB0E1-8FC2-4180-9F09-BA03B5BF6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8640"/>
            <a:ext cx="5327714" cy="35535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120728-275A-42ED-8B3A-FE979280A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773" y="2997678"/>
            <a:ext cx="5327714" cy="355354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0391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160143-9422-4DA0-826E-CBEE5EB14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646"/>
            <a:ext cx="8496944" cy="63727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255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19AC0E-81BE-4F14-9B4F-25426E956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436096" cy="4077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AF7A13-6DA7-4395-BD05-6678C2EB6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766" y="2852936"/>
            <a:ext cx="5051714" cy="378878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24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C336E6-42D7-43B7-80F3-9A1BCE1A8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4416491" cy="33123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F117D6-2E46-4D29-9484-985E1832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3" y="1196752"/>
            <a:ext cx="4608512" cy="34563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684E3F-7893-4831-AF7F-03F7CECDE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3501008"/>
            <a:ext cx="4416491" cy="331236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115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8</Words>
  <Application>Microsoft Office PowerPoint</Application>
  <PresentationFormat>Экран (4:3)</PresentationFormat>
  <Paragraphs>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Monotype Corsiva</vt:lpstr>
      <vt:lpstr>Тема Office</vt:lpstr>
      <vt:lpstr>Волонтёры Алчевского центра культуры и народного творчества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 общения «Молодежь и общество»</dc:title>
  <dc:creator>Пользователь</dc:creator>
  <cp:lastModifiedBy>Usver</cp:lastModifiedBy>
  <cp:revision>66</cp:revision>
  <dcterms:created xsi:type="dcterms:W3CDTF">2021-11-16T07:28:42Z</dcterms:created>
  <dcterms:modified xsi:type="dcterms:W3CDTF">2023-07-17T11:45:28Z</dcterms:modified>
</cp:coreProperties>
</file>