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D9863B-C6A8-420A-BF1F-07EC79E32B01}" v="6" dt="2022-03-11T06:45:20.880"/>
    <p1510:client id="{3C9D364F-DDD2-475E-B0EA-4CAC7AE76CAE}" v="7" dt="2022-03-11T06:24:01.836"/>
    <p1510:client id="{DEEE46F9-6D4B-4B14-A66F-814C9C228693}" v="17" dt="2022-03-11T06:41:43.437"/>
    <p1510:client id="{FAA728A6-DB2F-4488-9808-CF9D4DCBBD93}" v="25" dt="2022-03-11T07:16:53.6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85" autoAdjust="0"/>
    <p:restoredTop sz="94660"/>
  </p:normalViewPr>
  <p:slideViewPr>
    <p:cSldViewPr snapToGrid="0">
      <p:cViewPr varScale="1">
        <p:scale>
          <a:sx n="89" d="100"/>
          <a:sy n="89" d="100"/>
        </p:scale>
        <p:origin x="37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823178A5-0085-490A-8E8E-14B4214F48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1E8AC48-DC1D-42B5-AE65-49C924F1DA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861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C5194858-F74D-40DB-8BD0-ED90C89676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672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Изображение выглядит как текст, человек, в позе&#10;&#10;Автоматически созданное описание">
            <a:extLst>
              <a:ext uri="{FF2B5EF4-FFF2-40B4-BE49-F238E27FC236}">
                <a16:creationId xmlns:a16="http://schemas.microsoft.com/office/drawing/2014/main" id="{2BE5A2E5-51C3-4BB9-BFEC-3E44777E2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1" y="-2336"/>
            <a:ext cx="12203501" cy="686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943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56DA4A0A-8539-436C-B962-3B38B3C908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1524" y="1282"/>
            <a:ext cx="12191980" cy="6856718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6323162" y="1587261"/>
            <a:ext cx="4063041" cy="471864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411" y="1958915"/>
            <a:ext cx="3768306" cy="376830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194429" y="1828800"/>
            <a:ext cx="3019245" cy="42355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293" y="1710263"/>
            <a:ext cx="4016958" cy="401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04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Рисунок 3" descr="Изображение выглядит как текст, человек, в позе&#10;&#10;Автоматически созданное описание">
            <a:extLst>
              <a:ext uri="{FF2B5EF4-FFF2-40B4-BE49-F238E27FC236}">
                <a16:creationId xmlns:a16="http://schemas.microsoft.com/office/drawing/2014/main" id="{8E4A60D6-140A-44E7-BA9F-708D9EB8D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1" y="-2336"/>
            <a:ext cx="12145992" cy="686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448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F9B1218A-71BC-493E-910A-0D768B5D1B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388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DD4F21E-CF8A-4363-8195-658AB75A2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1" y="-2336"/>
            <a:ext cx="12203501" cy="686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290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754EF824-267D-4A24-B7DC-58E940BE0E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271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D7E11391-8522-4075-B83B-88D4F56E8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1" y="-2336"/>
            <a:ext cx="12203501" cy="686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545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3EBB0EE6-AC49-436C-9B1A-1DB89AFD5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1" y="-2336"/>
            <a:ext cx="12203501" cy="686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666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54B581F7-4486-4601-A124-B894B120A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1" y="-2336"/>
            <a:ext cx="12203501" cy="686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342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A54B2520-3D5A-44BC-BE09-CF155F02A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1" y="-2336"/>
            <a:ext cx="12203501" cy="686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4006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Широкоэкранный</PresentationFormat>
  <Paragraphs>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VolunteerKubSTU</cp:lastModifiedBy>
  <cp:revision>41</cp:revision>
  <dcterms:created xsi:type="dcterms:W3CDTF">2012-07-30T23:42:41Z</dcterms:created>
  <dcterms:modified xsi:type="dcterms:W3CDTF">2023-03-30T09:09:23Z</dcterms:modified>
</cp:coreProperties>
</file>