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4" autoAdjust="0"/>
    <p:restoredTop sz="94624" autoAdjust="0"/>
  </p:normalViewPr>
  <p:slideViewPr>
    <p:cSldViewPr>
      <p:cViewPr>
        <p:scale>
          <a:sx n="66" d="100"/>
          <a:sy n="66" d="100"/>
        </p:scale>
        <p:origin x="-143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35BAD-500F-47AB-A555-214668D03664}" type="doc">
      <dgm:prSet loTypeId="urn:microsoft.com/office/officeart/2005/8/layout/vProcess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571416F-324A-4D22-B18E-957D7C91B8D9}">
      <dgm:prSet phldrT="[Текст]" custT="1"/>
      <dgm:spPr/>
      <dgm:t>
        <a:bodyPr/>
        <a:lstStyle/>
        <a:p>
          <a:r>
            <a:rPr lang="ru-RU" sz="2400" b="1" dirty="0" smtClean="0"/>
            <a:t>Что было?</a:t>
          </a:r>
        </a:p>
        <a:p>
          <a:r>
            <a:rPr lang="ru-RU" sz="1400" dirty="0" smtClean="0"/>
            <a:t>Много лет назад пруд был вырыт местными жителями. В детстве мы катались на коньках, ловили рыбу и купались.</a:t>
          </a:r>
        </a:p>
        <a:p>
          <a:r>
            <a:rPr lang="ru-RU" sz="1400" dirty="0" smtClean="0"/>
            <a:t>В данный момент берег зарос, пруд обмелел и стал непривлекателен, а жителям поселения остается гулять и заниматься спортом по проезжей части, которая летом пыльная, весной и осенью грязная и круглогодично опасная. </a:t>
          </a:r>
          <a:endParaRPr lang="ru-RU" sz="1400" dirty="0"/>
        </a:p>
      </dgm:t>
    </dgm:pt>
    <dgm:pt modelId="{EB2A8664-F202-47CB-B71B-D8D0B25B92CF}" type="parTrans" cxnId="{FDEA952E-2012-4CA6-9F57-B28723CE227D}">
      <dgm:prSet/>
      <dgm:spPr/>
      <dgm:t>
        <a:bodyPr/>
        <a:lstStyle/>
        <a:p>
          <a:endParaRPr lang="ru-RU"/>
        </a:p>
      </dgm:t>
    </dgm:pt>
    <dgm:pt modelId="{814FFD56-E153-462B-B084-0DB5E29EF194}" type="sibTrans" cxnId="{FDEA952E-2012-4CA6-9F57-B28723CE227D}">
      <dgm:prSet/>
      <dgm:spPr/>
      <dgm:t>
        <a:bodyPr/>
        <a:lstStyle/>
        <a:p>
          <a:endParaRPr lang="ru-RU"/>
        </a:p>
      </dgm:t>
    </dgm:pt>
    <dgm:pt modelId="{DA63C464-7555-4104-9CC2-DCC97CC5366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2">
                  <a:lumMod val="50000"/>
                </a:schemeClr>
              </a:solidFill>
            </a:rPr>
            <a:t>Что есть?</a:t>
          </a:r>
        </a:p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Создана инициативная группа, проведен опрос, получены письма поддержки от предпринимателей, общественных организаций и неравнодушных людей, продуман план действий, выделена техника и начаты работы по реставрации пруда и расчистке берега от зарослей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395DC9AE-8D3B-43E5-99C9-1F30E8345EBC}" type="parTrans" cxnId="{D347C59D-AF73-46EF-AC35-B5BFB46F8ECE}">
      <dgm:prSet/>
      <dgm:spPr/>
      <dgm:t>
        <a:bodyPr/>
        <a:lstStyle/>
        <a:p>
          <a:endParaRPr lang="ru-RU"/>
        </a:p>
      </dgm:t>
    </dgm:pt>
    <dgm:pt modelId="{783623B1-E3C5-4E81-B71B-CCB22CB478AE}" type="sibTrans" cxnId="{D347C59D-AF73-46EF-AC35-B5BFB46F8ECE}">
      <dgm:prSet/>
      <dgm:spPr/>
      <dgm:t>
        <a:bodyPr/>
        <a:lstStyle/>
        <a:p>
          <a:endParaRPr lang="ru-RU"/>
        </a:p>
      </dgm:t>
    </dgm:pt>
    <dgm:pt modelId="{A01DE191-6163-47FD-BF18-199629D6BE9F}" type="pres">
      <dgm:prSet presAssocID="{45135BAD-500F-47AB-A555-214668D0366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CCB4C7-F01D-4706-A7CC-9DF1BDBDCF8F}" type="pres">
      <dgm:prSet presAssocID="{45135BAD-500F-47AB-A555-214668D0366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7D8AAFDD-18B6-4312-941E-67C61073C5B8}" type="pres">
      <dgm:prSet presAssocID="{45135BAD-500F-47AB-A555-214668D03664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E34EB-0729-4AA6-8714-86DF636FEDDD}" type="pres">
      <dgm:prSet presAssocID="{45135BAD-500F-47AB-A555-214668D03664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C07C-6AD2-4D19-87CF-4A0633DE02DC}" type="pres">
      <dgm:prSet presAssocID="{45135BAD-500F-47AB-A555-214668D03664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1E00E-9CE7-4802-9267-5FEA822094F0}" type="pres">
      <dgm:prSet presAssocID="{45135BAD-500F-47AB-A555-214668D03664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A640D-DDF5-4EFD-99EE-FBB45648ECA0}" type="pres">
      <dgm:prSet presAssocID="{45135BAD-500F-47AB-A555-214668D03664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47C59D-AF73-46EF-AC35-B5BFB46F8ECE}" srcId="{45135BAD-500F-47AB-A555-214668D03664}" destId="{DA63C464-7555-4104-9CC2-DCC97CC53663}" srcOrd="1" destOrd="0" parTransId="{395DC9AE-8D3B-43E5-99C9-1F30E8345EBC}" sibTransId="{783623B1-E3C5-4E81-B71B-CCB22CB478AE}"/>
    <dgm:cxn modelId="{FDEA952E-2012-4CA6-9F57-B28723CE227D}" srcId="{45135BAD-500F-47AB-A555-214668D03664}" destId="{D571416F-324A-4D22-B18E-957D7C91B8D9}" srcOrd="0" destOrd="0" parTransId="{EB2A8664-F202-47CB-B71B-D8D0B25B92CF}" sibTransId="{814FFD56-E153-462B-B084-0DB5E29EF194}"/>
    <dgm:cxn modelId="{1E1E2B80-92B4-45C6-924E-2664A9B5A179}" type="presOf" srcId="{DA63C464-7555-4104-9CC2-DCC97CC53663}" destId="{68FE34EB-0729-4AA6-8714-86DF636FEDDD}" srcOrd="0" destOrd="0" presId="urn:microsoft.com/office/officeart/2005/8/layout/vProcess5"/>
    <dgm:cxn modelId="{D2B3F87C-115E-4809-8296-D53A39B3B3E8}" type="presOf" srcId="{DA63C464-7555-4104-9CC2-DCC97CC53663}" destId="{7B4A640D-DDF5-4EFD-99EE-FBB45648ECA0}" srcOrd="1" destOrd="0" presId="urn:microsoft.com/office/officeart/2005/8/layout/vProcess5"/>
    <dgm:cxn modelId="{87B87767-B81C-41AB-A632-AB4939A51865}" type="presOf" srcId="{D571416F-324A-4D22-B18E-957D7C91B8D9}" destId="{AC11E00E-9CE7-4802-9267-5FEA822094F0}" srcOrd="1" destOrd="0" presId="urn:microsoft.com/office/officeart/2005/8/layout/vProcess5"/>
    <dgm:cxn modelId="{D598064F-27B9-4BE8-81CB-3D481847416E}" type="presOf" srcId="{814FFD56-E153-462B-B084-0DB5E29EF194}" destId="{20A9C07C-6AD2-4D19-87CF-4A0633DE02DC}" srcOrd="0" destOrd="0" presId="urn:microsoft.com/office/officeart/2005/8/layout/vProcess5"/>
    <dgm:cxn modelId="{3F53602D-71F3-43CF-9F70-E044601720E7}" type="presOf" srcId="{45135BAD-500F-47AB-A555-214668D03664}" destId="{A01DE191-6163-47FD-BF18-199629D6BE9F}" srcOrd="0" destOrd="0" presId="urn:microsoft.com/office/officeart/2005/8/layout/vProcess5"/>
    <dgm:cxn modelId="{C5EF7C73-E8DD-4D59-AC63-205C866303FD}" type="presOf" srcId="{D571416F-324A-4D22-B18E-957D7C91B8D9}" destId="{7D8AAFDD-18B6-4312-941E-67C61073C5B8}" srcOrd="0" destOrd="0" presId="urn:microsoft.com/office/officeart/2005/8/layout/vProcess5"/>
    <dgm:cxn modelId="{2B288C73-A56A-4C4E-81A2-34FDBD336FDF}" type="presParOf" srcId="{A01DE191-6163-47FD-BF18-199629D6BE9F}" destId="{14CCB4C7-F01D-4706-A7CC-9DF1BDBDCF8F}" srcOrd="0" destOrd="0" presId="urn:microsoft.com/office/officeart/2005/8/layout/vProcess5"/>
    <dgm:cxn modelId="{D367262A-EDF6-44D6-9362-8B6AA07EB1AB}" type="presParOf" srcId="{A01DE191-6163-47FD-BF18-199629D6BE9F}" destId="{7D8AAFDD-18B6-4312-941E-67C61073C5B8}" srcOrd="1" destOrd="0" presId="urn:microsoft.com/office/officeart/2005/8/layout/vProcess5"/>
    <dgm:cxn modelId="{D5E247D1-F291-4B4B-BFF9-7E8C71A4CC00}" type="presParOf" srcId="{A01DE191-6163-47FD-BF18-199629D6BE9F}" destId="{68FE34EB-0729-4AA6-8714-86DF636FEDDD}" srcOrd="2" destOrd="0" presId="urn:microsoft.com/office/officeart/2005/8/layout/vProcess5"/>
    <dgm:cxn modelId="{2644FCC3-E4CB-422D-AA03-279BD861407B}" type="presParOf" srcId="{A01DE191-6163-47FD-BF18-199629D6BE9F}" destId="{20A9C07C-6AD2-4D19-87CF-4A0633DE02DC}" srcOrd="3" destOrd="0" presId="urn:microsoft.com/office/officeart/2005/8/layout/vProcess5"/>
    <dgm:cxn modelId="{08EB6DE6-9411-47C4-B4D5-9655136E6529}" type="presParOf" srcId="{A01DE191-6163-47FD-BF18-199629D6BE9F}" destId="{AC11E00E-9CE7-4802-9267-5FEA822094F0}" srcOrd="4" destOrd="0" presId="urn:microsoft.com/office/officeart/2005/8/layout/vProcess5"/>
    <dgm:cxn modelId="{9DF8EB39-E68C-4CFB-B7E8-93885E46904B}" type="presParOf" srcId="{A01DE191-6163-47FD-BF18-199629D6BE9F}" destId="{7B4A640D-DDF5-4EFD-99EE-FBB45648ECA0}" srcOrd="5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C556C-91D5-47EC-9F14-892BF4D0563D}" type="doc">
      <dgm:prSet loTypeId="urn:microsoft.com/office/officeart/2005/8/layout/cycle4" loCatId="cycle" qsTypeId="urn:microsoft.com/office/officeart/2005/8/quickstyle/3d4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D2B8E63-F4BE-4350-A797-6091FC509A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Скамейки и беседки</a:t>
          </a:r>
          <a:endParaRPr lang="ru-RU" sz="1800" b="1" dirty="0">
            <a:solidFill>
              <a:schemeClr val="tx1"/>
            </a:solidFill>
          </a:endParaRPr>
        </a:p>
      </dgm:t>
    </dgm:pt>
    <dgm:pt modelId="{A55CF78D-A265-4A45-ABA9-E41FBC098211}" type="parTrans" cxnId="{98608063-F2DC-4AD4-9B4C-67F127171127}">
      <dgm:prSet/>
      <dgm:spPr/>
      <dgm:t>
        <a:bodyPr/>
        <a:lstStyle/>
        <a:p>
          <a:endParaRPr lang="ru-RU"/>
        </a:p>
      </dgm:t>
    </dgm:pt>
    <dgm:pt modelId="{42A0A799-74BB-48C5-B848-E85148BB69D1}" type="sibTrans" cxnId="{98608063-F2DC-4AD4-9B4C-67F127171127}">
      <dgm:prSet/>
      <dgm:spPr/>
      <dgm:t>
        <a:bodyPr/>
        <a:lstStyle/>
        <a:p>
          <a:endParaRPr lang="ru-RU"/>
        </a:p>
      </dgm:t>
    </dgm:pt>
    <dgm:pt modelId="{61F93B76-7987-4DCB-BB2C-04B6D6AD6C9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Дорожка для пешеходов и спортсменов</a:t>
          </a:r>
        </a:p>
      </dgm:t>
    </dgm:pt>
    <dgm:pt modelId="{BDB6C271-841F-41FB-A1DC-C8695F183D11}" type="parTrans" cxnId="{445B6246-DEED-46C4-8AB9-307EF597DEAD}">
      <dgm:prSet/>
      <dgm:spPr/>
      <dgm:t>
        <a:bodyPr/>
        <a:lstStyle/>
        <a:p>
          <a:endParaRPr lang="ru-RU"/>
        </a:p>
      </dgm:t>
    </dgm:pt>
    <dgm:pt modelId="{02EB6958-1F3B-4588-8715-22417DFBF295}" type="sibTrans" cxnId="{445B6246-DEED-46C4-8AB9-307EF597DEAD}">
      <dgm:prSet/>
      <dgm:spPr/>
      <dgm:t>
        <a:bodyPr/>
        <a:lstStyle/>
        <a:p>
          <a:endParaRPr lang="ru-RU"/>
        </a:p>
      </dgm:t>
    </dgm:pt>
    <dgm:pt modelId="{DC03C48E-2E24-4E5D-A2B0-AC98017F72AC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Место для рыбалки и купания</a:t>
          </a:r>
          <a:endParaRPr lang="ru-RU" b="1" dirty="0">
            <a:solidFill>
              <a:schemeClr val="tx1"/>
            </a:solidFill>
          </a:endParaRPr>
        </a:p>
      </dgm:t>
    </dgm:pt>
    <dgm:pt modelId="{00135532-2AEE-4C01-968F-6EE407F2D7D6}" type="parTrans" cxnId="{E0CB6FD3-D43D-404F-BB4B-72981C00B7F6}">
      <dgm:prSet/>
      <dgm:spPr/>
      <dgm:t>
        <a:bodyPr/>
        <a:lstStyle/>
        <a:p>
          <a:endParaRPr lang="ru-RU"/>
        </a:p>
      </dgm:t>
    </dgm:pt>
    <dgm:pt modelId="{31407EAD-EFDF-467A-8463-C6FD76465833}" type="sibTrans" cxnId="{E0CB6FD3-D43D-404F-BB4B-72981C00B7F6}">
      <dgm:prSet/>
      <dgm:spPr/>
      <dgm:t>
        <a:bodyPr/>
        <a:lstStyle/>
        <a:p>
          <a:endParaRPr lang="ru-RU"/>
        </a:p>
      </dgm:t>
    </dgm:pt>
    <dgm:pt modelId="{C2963A24-EC88-46E6-AAAD-9C98BD333BA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Волейбольная площадка и детский комплекс</a:t>
          </a:r>
          <a:endParaRPr lang="ru-RU" b="1" dirty="0">
            <a:solidFill>
              <a:schemeClr val="tx1"/>
            </a:solidFill>
          </a:endParaRPr>
        </a:p>
      </dgm:t>
    </dgm:pt>
    <dgm:pt modelId="{C705C8F6-E680-4860-81B0-332897E17556}" type="parTrans" cxnId="{ECDD6716-8592-4BB7-9815-E162D3EF4597}">
      <dgm:prSet/>
      <dgm:spPr/>
      <dgm:t>
        <a:bodyPr/>
        <a:lstStyle/>
        <a:p>
          <a:endParaRPr lang="ru-RU"/>
        </a:p>
      </dgm:t>
    </dgm:pt>
    <dgm:pt modelId="{DB6E970C-691A-4417-B495-D5311A655F67}" type="sibTrans" cxnId="{ECDD6716-8592-4BB7-9815-E162D3EF4597}">
      <dgm:prSet/>
      <dgm:spPr/>
      <dgm:t>
        <a:bodyPr/>
        <a:lstStyle/>
        <a:p>
          <a:endParaRPr lang="ru-RU"/>
        </a:p>
      </dgm:t>
    </dgm:pt>
    <dgm:pt modelId="{2B36BCDB-57D2-4C49-9961-CCF74E9F6BA8}" type="pres">
      <dgm:prSet presAssocID="{6D1C556C-91D5-47EC-9F14-892BF4D0563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AD33C-B638-4E4A-A927-11D42EE08621}" type="pres">
      <dgm:prSet presAssocID="{6D1C556C-91D5-47EC-9F14-892BF4D0563D}" presName="children" presStyleCnt="0"/>
      <dgm:spPr/>
    </dgm:pt>
    <dgm:pt modelId="{A7FC2080-F0CD-47D9-AE19-F51BC84CD7B3}" type="pres">
      <dgm:prSet presAssocID="{6D1C556C-91D5-47EC-9F14-892BF4D0563D}" presName="childPlaceholder" presStyleCnt="0"/>
      <dgm:spPr/>
    </dgm:pt>
    <dgm:pt modelId="{EA8D55AD-D02A-468A-B0F0-CD62EAE00786}" type="pres">
      <dgm:prSet presAssocID="{6D1C556C-91D5-47EC-9F14-892BF4D0563D}" presName="circle" presStyleCnt="0"/>
      <dgm:spPr/>
    </dgm:pt>
    <dgm:pt modelId="{0305B9AE-7FBA-4C0A-885C-00826C8D78BF}" type="pres">
      <dgm:prSet presAssocID="{6D1C556C-91D5-47EC-9F14-892BF4D0563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67BCE-9818-4DD8-9CA6-A09A2DD66661}" type="pres">
      <dgm:prSet presAssocID="{6D1C556C-91D5-47EC-9F14-892BF4D0563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50F53-FBB7-454D-B056-AE16B25D4495}" type="pres">
      <dgm:prSet presAssocID="{6D1C556C-91D5-47EC-9F14-892BF4D0563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E7169-1623-4C40-B7C1-5A8184EFD97D}" type="pres">
      <dgm:prSet presAssocID="{6D1C556C-91D5-47EC-9F14-892BF4D0563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75B8-7CA6-4764-ACD5-E468FE55DB0F}" type="pres">
      <dgm:prSet presAssocID="{6D1C556C-91D5-47EC-9F14-892BF4D0563D}" presName="quadrantPlaceholder" presStyleCnt="0"/>
      <dgm:spPr/>
    </dgm:pt>
    <dgm:pt modelId="{E550AD2E-EC01-4271-88FF-DBFFDD407F96}" type="pres">
      <dgm:prSet presAssocID="{6D1C556C-91D5-47EC-9F14-892BF4D0563D}" presName="center1" presStyleLbl="fgShp" presStyleIdx="0" presStyleCnt="2"/>
      <dgm:spPr/>
    </dgm:pt>
    <dgm:pt modelId="{D71A1718-CB3E-4AD4-938C-19F399B4BF74}" type="pres">
      <dgm:prSet presAssocID="{6D1C556C-91D5-47EC-9F14-892BF4D0563D}" presName="center2" presStyleLbl="fgShp" presStyleIdx="1" presStyleCnt="2"/>
      <dgm:spPr/>
      <dgm:t>
        <a:bodyPr/>
        <a:lstStyle/>
        <a:p>
          <a:endParaRPr lang="ru-RU"/>
        </a:p>
      </dgm:t>
    </dgm:pt>
  </dgm:ptLst>
  <dgm:cxnLst>
    <dgm:cxn modelId="{98608063-F2DC-4AD4-9B4C-67F127171127}" srcId="{6D1C556C-91D5-47EC-9F14-892BF4D0563D}" destId="{3D2B8E63-F4BE-4350-A797-6091FC509AEC}" srcOrd="0" destOrd="0" parTransId="{A55CF78D-A265-4A45-ABA9-E41FBC098211}" sibTransId="{42A0A799-74BB-48C5-B848-E85148BB69D1}"/>
    <dgm:cxn modelId="{E0CB6FD3-D43D-404F-BB4B-72981C00B7F6}" srcId="{6D1C556C-91D5-47EC-9F14-892BF4D0563D}" destId="{DC03C48E-2E24-4E5D-A2B0-AC98017F72AC}" srcOrd="2" destOrd="0" parTransId="{00135532-2AEE-4C01-968F-6EE407F2D7D6}" sibTransId="{31407EAD-EFDF-467A-8463-C6FD76465833}"/>
    <dgm:cxn modelId="{445B6246-DEED-46C4-8AB9-307EF597DEAD}" srcId="{6D1C556C-91D5-47EC-9F14-892BF4D0563D}" destId="{61F93B76-7987-4DCB-BB2C-04B6D6AD6C9F}" srcOrd="1" destOrd="0" parTransId="{BDB6C271-841F-41FB-A1DC-C8695F183D11}" sibTransId="{02EB6958-1F3B-4588-8715-22417DFBF295}"/>
    <dgm:cxn modelId="{D5C5A1EA-3825-48A5-86ED-CA8494FED8AF}" type="presOf" srcId="{3D2B8E63-F4BE-4350-A797-6091FC509AEC}" destId="{0305B9AE-7FBA-4C0A-885C-00826C8D78BF}" srcOrd="0" destOrd="0" presId="urn:microsoft.com/office/officeart/2005/8/layout/cycle4"/>
    <dgm:cxn modelId="{30A14B4A-6260-4CBF-B0B9-E190FFA0AC21}" type="presOf" srcId="{DC03C48E-2E24-4E5D-A2B0-AC98017F72AC}" destId="{A4650F53-FBB7-454D-B056-AE16B25D4495}" srcOrd="0" destOrd="0" presId="urn:microsoft.com/office/officeart/2005/8/layout/cycle4"/>
    <dgm:cxn modelId="{2F09F891-1E1E-424A-9FA8-C6D691B2085F}" type="presOf" srcId="{6D1C556C-91D5-47EC-9F14-892BF4D0563D}" destId="{2B36BCDB-57D2-4C49-9961-CCF74E9F6BA8}" srcOrd="0" destOrd="0" presId="urn:microsoft.com/office/officeart/2005/8/layout/cycle4"/>
    <dgm:cxn modelId="{DCF75D0D-A051-4A03-A815-2826BF9AD9DE}" type="presOf" srcId="{61F93B76-7987-4DCB-BB2C-04B6D6AD6C9F}" destId="{1A767BCE-9818-4DD8-9CA6-A09A2DD66661}" srcOrd="0" destOrd="0" presId="urn:microsoft.com/office/officeart/2005/8/layout/cycle4"/>
    <dgm:cxn modelId="{79ABC054-9EDA-450E-8BEF-9E52548A9345}" type="presOf" srcId="{C2963A24-EC88-46E6-AAAD-9C98BD333BA2}" destId="{E15E7169-1623-4C40-B7C1-5A8184EFD97D}" srcOrd="0" destOrd="0" presId="urn:microsoft.com/office/officeart/2005/8/layout/cycle4"/>
    <dgm:cxn modelId="{ECDD6716-8592-4BB7-9815-E162D3EF4597}" srcId="{6D1C556C-91D5-47EC-9F14-892BF4D0563D}" destId="{C2963A24-EC88-46E6-AAAD-9C98BD333BA2}" srcOrd="3" destOrd="0" parTransId="{C705C8F6-E680-4860-81B0-332897E17556}" sibTransId="{DB6E970C-691A-4417-B495-D5311A655F67}"/>
    <dgm:cxn modelId="{2D8168FF-18AF-4981-85BC-1432B373E5F5}" type="presParOf" srcId="{2B36BCDB-57D2-4C49-9961-CCF74E9F6BA8}" destId="{AD3AD33C-B638-4E4A-A927-11D42EE08621}" srcOrd="0" destOrd="0" presId="urn:microsoft.com/office/officeart/2005/8/layout/cycle4"/>
    <dgm:cxn modelId="{12A79AEA-7C25-4FCA-B34A-AA3D821C4714}" type="presParOf" srcId="{AD3AD33C-B638-4E4A-A927-11D42EE08621}" destId="{A7FC2080-F0CD-47D9-AE19-F51BC84CD7B3}" srcOrd="0" destOrd="0" presId="urn:microsoft.com/office/officeart/2005/8/layout/cycle4"/>
    <dgm:cxn modelId="{82203AA0-94D2-4CC2-B5A9-B7F359A9249D}" type="presParOf" srcId="{2B36BCDB-57D2-4C49-9961-CCF74E9F6BA8}" destId="{EA8D55AD-D02A-468A-B0F0-CD62EAE00786}" srcOrd="1" destOrd="0" presId="urn:microsoft.com/office/officeart/2005/8/layout/cycle4"/>
    <dgm:cxn modelId="{B8E26824-D39A-4575-87B8-9409C0E5E481}" type="presParOf" srcId="{EA8D55AD-D02A-468A-B0F0-CD62EAE00786}" destId="{0305B9AE-7FBA-4C0A-885C-00826C8D78BF}" srcOrd="0" destOrd="0" presId="urn:microsoft.com/office/officeart/2005/8/layout/cycle4"/>
    <dgm:cxn modelId="{749E6EC4-7840-41DC-A19D-E74C4F1C0320}" type="presParOf" srcId="{EA8D55AD-D02A-468A-B0F0-CD62EAE00786}" destId="{1A767BCE-9818-4DD8-9CA6-A09A2DD66661}" srcOrd="1" destOrd="0" presId="urn:microsoft.com/office/officeart/2005/8/layout/cycle4"/>
    <dgm:cxn modelId="{9F1DA6D0-C859-440F-B47D-ADE2BB22C12B}" type="presParOf" srcId="{EA8D55AD-D02A-468A-B0F0-CD62EAE00786}" destId="{A4650F53-FBB7-454D-B056-AE16B25D4495}" srcOrd="2" destOrd="0" presId="urn:microsoft.com/office/officeart/2005/8/layout/cycle4"/>
    <dgm:cxn modelId="{ACC0E724-84E0-441B-B457-1670FE04DBF9}" type="presParOf" srcId="{EA8D55AD-D02A-468A-B0F0-CD62EAE00786}" destId="{E15E7169-1623-4C40-B7C1-5A8184EFD97D}" srcOrd="3" destOrd="0" presId="urn:microsoft.com/office/officeart/2005/8/layout/cycle4"/>
    <dgm:cxn modelId="{9767CD26-03A3-4707-B661-41A3B4332792}" type="presParOf" srcId="{EA8D55AD-D02A-468A-B0F0-CD62EAE00786}" destId="{F4DC75B8-7CA6-4764-ACD5-E468FE55DB0F}" srcOrd="4" destOrd="0" presId="urn:microsoft.com/office/officeart/2005/8/layout/cycle4"/>
    <dgm:cxn modelId="{EC2581CF-B0B0-48FB-95EE-2F027558100E}" type="presParOf" srcId="{2B36BCDB-57D2-4C49-9961-CCF74E9F6BA8}" destId="{E550AD2E-EC01-4271-88FF-DBFFDD407F96}" srcOrd="2" destOrd="0" presId="urn:microsoft.com/office/officeart/2005/8/layout/cycle4"/>
    <dgm:cxn modelId="{3DE8051C-8BD3-4B19-9021-A4FA04537652}" type="presParOf" srcId="{2B36BCDB-57D2-4C49-9961-CCF74E9F6BA8}" destId="{D71A1718-CB3E-4AD4-938C-19F399B4BF74}" srcOrd="3" destOrd="0" presId="urn:microsoft.com/office/officeart/2005/8/layout/cycle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14C7E-836E-4368-B58A-EA1013F05F8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68DA4-5132-4FE5-BAA0-C20B2D4541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ownloads\&#1063;&#1048;&#1057;&#1058;&#1067;&#1045;%20&#1055;&#1056;&#1059;&#1044;&#1067;%20(&#1084;&#1080;&#1085;&#1091;&#1089;%20%20%20&#1090;&#1077;&#1082;&#1089;&#1090;)%20(192%20%20kbps)%20(mp3cut.net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3.png"/><Relationship Id="rId3" Type="http://schemas.openxmlformats.org/officeDocument/2006/relationships/image" Target="../media/image17.jpeg"/><Relationship Id="rId7" Type="http://schemas.openxmlformats.org/officeDocument/2006/relationships/diagramData" Target="../diagrams/data2.xml"/><Relationship Id="rId12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1.png"/><Relationship Id="rId5" Type="http://schemas.openxmlformats.org/officeDocument/2006/relationships/image" Target="../media/image19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8.jpe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Чистые пруды,</a:t>
            </a:r>
            <a:br>
              <a:rPr lang="ru-RU" sz="6600" dirty="0" smtClean="0"/>
            </a:br>
            <a:r>
              <a:rPr lang="ru-RU" sz="6600" dirty="0" smtClean="0"/>
              <a:t> застенчивые ивы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Кировская область</a:t>
            </a:r>
          </a:p>
          <a:p>
            <a:r>
              <a:rPr lang="ru-RU" sz="2400" dirty="0" err="1" smtClean="0"/>
              <a:t>Подосиновский</a:t>
            </a:r>
            <a:r>
              <a:rPr lang="ru-RU" sz="2400" dirty="0" smtClean="0"/>
              <a:t> район</a:t>
            </a:r>
          </a:p>
          <a:p>
            <a:r>
              <a:rPr lang="ru-RU" sz="2400" dirty="0" smtClean="0"/>
              <a:t>с/</a:t>
            </a:r>
            <a:r>
              <a:rPr lang="ru-RU" sz="2400" dirty="0" err="1" smtClean="0"/>
              <a:t>п</a:t>
            </a:r>
            <a:r>
              <a:rPr lang="ru-RU" sz="2400" dirty="0" smtClean="0"/>
              <a:t> </a:t>
            </a:r>
            <a:r>
              <a:rPr lang="ru-RU" sz="2400" dirty="0" err="1" smtClean="0"/>
              <a:t>Утманово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86512" y="6273225"/>
            <a:ext cx="1974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2020-2021</a:t>
            </a:r>
            <a:endParaRPr lang="ru-RU" sz="28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5000636"/>
            <a:ext cx="3857652" cy="91940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Благоустройство прибрежной зоны пруда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ЧИСТЫЕ ПРУДЫ (минус   текст) (192  kbps)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uiExpand="1" build="p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22145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Мы хотим решить проблему отсутствия комфортной зоны для отдыха и занятий спортом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62975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В нашем поселении нет </a:t>
            </a:r>
            <a:r>
              <a:rPr lang="ru-RU" dirty="0" smtClean="0"/>
              <a:t>места для </a:t>
            </a:r>
            <a:r>
              <a:rPr lang="ru-RU" dirty="0" smtClean="0"/>
              <a:t>встреч и досуга. Молодежь </a:t>
            </a:r>
            <a:r>
              <a:rPr lang="ru-RU" dirty="0" smtClean="0"/>
              <a:t>общается </a:t>
            </a:r>
            <a:r>
              <a:rPr lang="ru-RU" dirty="0" smtClean="0"/>
              <a:t>на автобусной остановке, а </a:t>
            </a:r>
            <a:r>
              <a:rPr lang="ru-RU" dirty="0" smtClean="0"/>
              <a:t>старшее поколение в магазине. Мамы с колясками, дети на велосипедах и </a:t>
            </a:r>
            <a:r>
              <a:rPr lang="ru-RU" dirty="0" smtClean="0"/>
              <a:t>люди, </a:t>
            </a:r>
            <a:r>
              <a:rPr lang="ru-RU" dirty="0" smtClean="0"/>
              <a:t>увлеченные скандинавской ходьбой</a:t>
            </a:r>
            <a:r>
              <a:rPr lang="ru-RU" dirty="0" smtClean="0"/>
              <a:t>, вынуждены </a:t>
            </a:r>
            <a:r>
              <a:rPr lang="ru-RU" dirty="0" smtClean="0"/>
              <a:t>проводить свой досуг и спортивные часы на проезжей гравийной </a:t>
            </a:r>
            <a:r>
              <a:rPr lang="ru-RU" dirty="0" smtClean="0"/>
              <a:t>дороге, что небезопасно.</a:t>
            </a:r>
            <a:endParaRPr lang="ru-RU" dirty="0"/>
          </a:p>
        </p:txBody>
      </p:sp>
      <p:pic>
        <p:nvPicPr>
          <p:cNvPr id="10" name="Рисунок 9" descr="XZYY7E0Cl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876"/>
            <a:ext cx="3643338" cy="2732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2975" y="3643314"/>
            <a:ext cx="214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Центр с. </a:t>
            </a:r>
            <a:r>
              <a:rPr lang="ru-RU" dirty="0" err="1" smtClean="0"/>
              <a:t>Утманово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88" y="642918"/>
            <a:ext cx="6372212" cy="17145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Заниматься благоустройством прибрежной зоны и поддержанием порядка будут неравнодушные жители поселения и 24 волонтера</a:t>
            </a:r>
            <a:endParaRPr lang="ru-RU" sz="3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Содержимое 4" descr="lI672wo8oNo.jpg"/>
          <p:cNvPicPr>
            <a:picLocks noGrp="1" noChangeAspect="1"/>
          </p:cNvPicPr>
          <p:nvPr>
            <p:ph idx="1"/>
          </p:nvPr>
        </p:nvPicPr>
        <p:blipFill>
          <a:blip r:embed="rId2"/>
          <a:srcRect b="7233"/>
          <a:stretch>
            <a:fillRect/>
          </a:stretch>
        </p:blipFill>
        <p:spPr>
          <a:xfrm>
            <a:off x="2643174" y="2571744"/>
            <a:ext cx="6204963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0568-1.jpg"/>
          <p:cNvPicPr>
            <a:picLocks noChangeAspect="1"/>
          </p:cNvPicPr>
          <p:nvPr/>
        </p:nvPicPr>
        <p:blipFill>
          <a:blip r:embed="rId3" cstate="print"/>
          <a:srcRect l="44659" t="23958" r="37183" b="56250"/>
          <a:stretch>
            <a:fillRect/>
          </a:stretch>
        </p:blipFill>
        <p:spPr>
          <a:xfrm>
            <a:off x="500034" y="1928802"/>
            <a:ext cx="1500198" cy="16766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Lm-LUNKi-Y.jpg"/>
          <p:cNvPicPr>
            <a:picLocks noChangeAspect="1"/>
          </p:cNvPicPr>
          <p:nvPr/>
        </p:nvPicPr>
        <p:blipFill>
          <a:blip r:embed="rId4"/>
          <a:srcRect l="20976" r="4460" b="7929"/>
          <a:stretch>
            <a:fillRect/>
          </a:stretch>
        </p:blipFill>
        <p:spPr>
          <a:xfrm>
            <a:off x="500034" y="4286256"/>
            <a:ext cx="1500198" cy="16430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42844" y="3786190"/>
            <a:ext cx="2493888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Светлана </a:t>
            </a:r>
            <a:r>
              <a:rPr lang="ru-RU" b="1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Хомякова</a:t>
            </a:r>
            <a:endParaRPr lang="ru-RU" b="1" spc="50" dirty="0">
              <a:ln w="31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061" y="6143644"/>
            <a:ext cx="2251129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Ирина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Чебыкина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214346" y="642918"/>
            <a:ext cx="31432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Авторы проекта: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DZ9Q9_ma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3929066"/>
            <a:ext cx="1428760" cy="2540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Содержимое 3" descr="K7YF0q-JvXU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164618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5sBwaQppU1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214290"/>
            <a:ext cx="3643338" cy="2049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 descr="https://sun9-25.userapi.com/c858328/v858328560/eb853/Eo_i1XqXD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643446"/>
            <a:ext cx="2571768" cy="1928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071678"/>
            <a:ext cx="6715172" cy="257176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Волонтерский отряд «Лучик добра» – это школьники, объединенные желанием сделать наш мир лучше</a:t>
            </a:r>
            <a:endParaRPr lang="ru-RU" sz="36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8" name="Picture 4" descr="https://sun9-12.userapi.com/c850528/v850528075/1860b5/Q8iNupJ8uH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4599" y="4786322"/>
            <a:ext cx="3059103" cy="1720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Рисунок 22" descr="Screenshot_20200429-143234_OneDriv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7892" y="214290"/>
            <a:ext cx="1184042" cy="1692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7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9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9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9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9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428605"/>
          <a:ext cx="8229600" cy="5895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20200427_091905.jpg"/>
          <p:cNvPicPr>
            <a:picLocks noChangeAspect="1"/>
          </p:cNvPicPr>
          <p:nvPr/>
        </p:nvPicPr>
        <p:blipFill>
          <a:blip r:embed="rId6" cstate="print"/>
          <a:srcRect t="20833" b="13541"/>
          <a:stretch>
            <a:fillRect/>
          </a:stretch>
        </p:blipFill>
        <p:spPr>
          <a:xfrm rot="1019972">
            <a:off x="5480398" y="273444"/>
            <a:ext cx="2265589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200421_191935.jpg"/>
          <p:cNvPicPr>
            <a:picLocks noChangeAspect="1"/>
          </p:cNvPicPr>
          <p:nvPr/>
        </p:nvPicPr>
        <p:blipFill>
          <a:blip r:embed="rId7" cstate="print"/>
          <a:srcRect t="6250" b="53125"/>
          <a:stretch>
            <a:fillRect/>
          </a:stretch>
        </p:blipFill>
        <p:spPr>
          <a:xfrm rot="20639607">
            <a:off x="5810089" y="4225207"/>
            <a:ext cx="2967371" cy="2143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8AAFDD-18B6-4312-941E-67C61073C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A9C07C-6AD2-4D19-87CF-4A0633DE0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FE34EB-0729-4AA6-8714-86DF636F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f3ccdd27d2000e3f9255a7e3e2c48800583704f5ba0d1706716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786322"/>
            <a:ext cx="2571736" cy="1714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8d85bce40f624635ffaced07cbe8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2428860" cy="1619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1-15-800x600.jpg"/>
          <p:cNvPicPr>
            <a:picLocks noChangeAspect="1"/>
          </p:cNvPicPr>
          <p:nvPr/>
        </p:nvPicPr>
        <p:blipFill>
          <a:blip r:embed="rId4"/>
          <a:srcRect l="29159" t="27500" r="27656" b="11250"/>
          <a:stretch>
            <a:fillRect/>
          </a:stretch>
        </p:blipFill>
        <p:spPr>
          <a:xfrm>
            <a:off x="2143108" y="857232"/>
            <a:ext cx="1500198" cy="1595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s://avatars.mds.yandex.net/get-pdb/2339219/96b03e9a-0ebf-44b8-926f-46517093fb25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572008"/>
            <a:ext cx="2978060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ma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884" y="928670"/>
            <a:ext cx="3071834" cy="207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8577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Что </a:t>
            </a: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будет?</a:t>
            </a:r>
            <a:endParaRPr lang="ru-RU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1"/>
          <a:ext cx="8229600" cy="5038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 descr="Раздельная-дорога-для-пеш-и-вел-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6314" y="1857384"/>
            <a:ext cx="785798" cy="785798"/>
          </a:xfrm>
          <a:prstGeom prst="rect">
            <a:avLst/>
          </a:prstGeom>
        </p:spPr>
      </p:pic>
      <p:pic>
        <p:nvPicPr>
          <p:cNvPr id="1034" name="Picture 10" descr="https://cdn3.vectorstock.com/i/1000x1000/86/52/swimming-sign-vector-5778652.jpg"/>
          <p:cNvPicPr>
            <a:picLocks noChangeAspect="1" noChangeArrowheads="1"/>
          </p:cNvPicPr>
          <p:nvPr/>
        </p:nvPicPr>
        <p:blipFill>
          <a:blip r:embed="rId12" cstate="print"/>
          <a:srcRect b="8841"/>
          <a:stretch>
            <a:fillRect/>
          </a:stretch>
        </p:blipFill>
        <p:spPr bwMode="auto">
          <a:xfrm>
            <a:off x="4857752" y="5053372"/>
            <a:ext cx="714380" cy="661644"/>
          </a:xfrm>
          <a:prstGeom prst="rect">
            <a:avLst/>
          </a:prstGeom>
          <a:noFill/>
        </p:spPr>
      </p:pic>
      <p:pic>
        <p:nvPicPr>
          <p:cNvPr id="1038" name="Picture 14" descr="https://ds04.infourok.ru/uploads/ex/05af/00086a1e-ae0aa437/hello_html_2102c66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71868" y="1928802"/>
            <a:ext cx="500066" cy="666755"/>
          </a:xfrm>
          <a:prstGeom prst="rect">
            <a:avLst/>
          </a:prstGeom>
          <a:noFill/>
        </p:spPr>
      </p:pic>
      <p:pic>
        <p:nvPicPr>
          <p:cNvPr id="1040" name="Picture 16" descr="http://www.vandaliaperfectfit.com/wp-content/uploads/2016/06/2000px-Italian_traffic_signs_-_icona_pallavolo.svg_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71868" y="5072074"/>
            <a:ext cx="654069" cy="654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Результаты, которых мы планируем достичь: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Набережная станет </a:t>
            </a:r>
            <a:r>
              <a:rPr lang="ru-RU" b="1" dirty="0" smtClean="0"/>
              <a:t>точкой притяжения </a:t>
            </a:r>
            <a:r>
              <a:rPr lang="ru-RU" dirty="0" smtClean="0"/>
              <a:t>всех жителей и гостей поселения: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Будут проводиться ежегодные забеги Победы и осенний кросс;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Будут проводиться экскурсии, занятия по краеведению и рисованию;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Спортивная и волейбольная площадки  привлекут молодежь;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А в беседках будут устраиваться шахматные турниры;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Пруд в любое время года соберет любителей рыбалки;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Летом жители будут собираться на пробежки, </a:t>
            </a:r>
            <a:r>
              <a:rPr lang="ru-RU" dirty="0" err="1" smtClean="0"/>
              <a:t>велопрогулки</a:t>
            </a:r>
            <a:r>
              <a:rPr lang="ru-RU" dirty="0" smtClean="0"/>
              <a:t> и скандинавскую ходьбу, а зимой – на лыжные прогулки и катания на коньках.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Реализация проекта поможет  людям 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Осознать </a:t>
            </a:r>
            <a:r>
              <a:rPr lang="ru-RU" dirty="0" smtClean="0"/>
              <a:t>свои возможности в претворении доброго дела в жизнь;</a:t>
            </a:r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Сплотить население;</a:t>
            </a:r>
            <a:endParaRPr lang="ru-RU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Занять детей, молодежь полезными </a:t>
            </a:r>
            <a:r>
              <a:rPr lang="ru-RU" dirty="0" smtClean="0"/>
              <a:t>занятиями;</a:t>
            </a:r>
            <a:endParaRPr lang="ru-RU" dirty="0" smtClean="0"/>
          </a:p>
          <a:p>
            <a:pPr lvl="1">
              <a:buFont typeface="Wingdings" pitchFamily="2" charset="2"/>
              <a:buChar char="v"/>
            </a:pPr>
            <a:r>
              <a:rPr lang="ru-RU" dirty="0" smtClean="0"/>
              <a:t>Привлечь гостей в </a:t>
            </a:r>
            <a:r>
              <a:rPr lang="ru-RU" dirty="0" smtClean="0"/>
              <a:t>поселение.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Волонтеры благодарят за помощь в </a:t>
            </a: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проекте:</a:t>
            </a:r>
            <a:endParaRPr lang="ru-RU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Региональный ресурсный центр по развитию добровольчества в лице руководителя – Новиковой Натальи Юрьевны; </a:t>
            </a:r>
            <a:endParaRPr lang="ru-RU" dirty="0" smtClean="0"/>
          </a:p>
          <a:p>
            <a:r>
              <a:rPr lang="ru-RU" dirty="0" smtClean="0"/>
              <a:t>МКОУ СОШ с. </a:t>
            </a:r>
            <a:r>
              <a:rPr lang="ru-RU" dirty="0" err="1" smtClean="0"/>
              <a:t>Утманово</a:t>
            </a:r>
            <a:r>
              <a:rPr lang="ru-RU" dirty="0" smtClean="0"/>
              <a:t> в лице директора - Мелентьевой Евгении Валерьевны;</a:t>
            </a:r>
          </a:p>
          <a:p>
            <a:r>
              <a:rPr lang="ru-RU" dirty="0" smtClean="0"/>
              <a:t>СПК Колхоз «</a:t>
            </a:r>
            <a:r>
              <a:rPr lang="ru-RU" dirty="0" err="1" smtClean="0"/>
              <a:t>Утмановский</a:t>
            </a:r>
            <a:r>
              <a:rPr lang="ru-RU" dirty="0" smtClean="0"/>
              <a:t>» в лице председателя – </a:t>
            </a:r>
            <a:r>
              <a:rPr lang="ru-RU" dirty="0" err="1" smtClean="0"/>
              <a:t>Окуловского</a:t>
            </a:r>
            <a:r>
              <a:rPr lang="ru-RU" dirty="0" smtClean="0"/>
              <a:t> Владимира Вячеславовича;</a:t>
            </a:r>
          </a:p>
          <a:p>
            <a:r>
              <a:rPr lang="ru-RU" dirty="0" smtClean="0"/>
              <a:t>ООО «Лесоруб» в лице директора – Хомякова Максима Леонидовича;</a:t>
            </a:r>
          </a:p>
          <a:p>
            <a:r>
              <a:rPr lang="ru-RU" dirty="0" smtClean="0"/>
              <a:t>Совет женщин в лице председателя – Медведевой Любови Александровны;</a:t>
            </a:r>
          </a:p>
          <a:p>
            <a:r>
              <a:rPr lang="ru-RU" dirty="0" smtClean="0"/>
              <a:t>Инженера проекта - Хомякову Елену Сергеевну;</a:t>
            </a:r>
          </a:p>
          <a:p>
            <a:r>
              <a:rPr lang="ru-RU" dirty="0" smtClean="0"/>
              <a:t>Всех неравнодушных добровольцев и жителей с/</a:t>
            </a:r>
            <a:r>
              <a:rPr lang="ru-RU" dirty="0" err="1" smtClean="0"/>
              <a:t>п</a:t>
            </a:r>
            <a:r>
              <a:rPr lang="ru-RU" dirty="0" smtClean="0"/>
              <a:t> </a:t>
            </a:r>
            <a:r>
              <a:rPr lang="ru-RU" dirty="0" err="1" smtClean="0"/>
              <a:t>Утманово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Благодарим за внимание и надеемся на вашу поддержку,</a:t>
            </a:r>
            <a:b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с </a:t>
            </a:r>
            <a:r>
              <a:rPr lang="ru-RU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уважением,</a:t>
            </a:r>
            <a:endParaRPr lang="ru-RU" sz="4800" b="1" dirty="0" smtClean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972188" cy="4389120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Душа проекта – </a:t>
            </a:r>
            <a:r>
              <a:rPr lang="ru-RU" b="1" dirty="0" smtClean="0"/>
              <a:t>Светлана Николаевна Хомякова</a:t>
            </a:r>
            <a:r>
              <a:rPr lang="ru-RU" dirty="0" smtClean="0"/>
              <a:t>, руководитель волонтерского отряда «Лучик добра», учитель технологии МКОУ СОШ с. </a:t>
            </a:r>
            <a:r>
              <a:rPr lang="ru-RU" dirty="0" err="1" smtClean="0"/>
              <a:t>Утманово</a:t>
            </a:r>
            <a:r>
              <a:rPr lang="ru-RU" dirty="0" smtClean="0"/>
              <a:t>, +7-922-922-93-61, </a:t>
            </a:r>
            <a:r>
              <a:rPr lang="en-US" dirty="0" smtClean="0"/>
              <a:t>svetlana.khomyakova.70</a:t>
            </a:r>
            <a:endParaRPr lang="ru-RU" dirty="0" smtClean="0"/>
          </a:p>
          <a:p>
            <a:r>
              <a:rPr lang="ru-RU" dirty="0" smtClean="0"/>
              <a:t>Сердце проекта – </a:t>
            </a:r>
            <a:r>
              <a:rPr lang="ru-RU" b="1" dirty="0" smtClean="0"/>
              <a:t>Ирина </a:t>
            </a:r>
            <a:r>
              <a:rPr lang="ru-RU" b="1" dirty="0" err="1" smtClean="0"/>
              <a:t>Чебыкина</a:t>
            </a:r>
            <a:r>
              <a:rPr lang="ru-RU" dirty="0" smtClean="0"/>
              <a:t>, член волонтерского отряда «Лучик добра», учащаяся 10 класса МКОУ СОШ с. </a:t>
            </a:r>
            <a:r>
              <a:rPr lang="ru-RU" dirty="0" err="1" smtClean="0"/>
              <a:t>Утманово</a:t>
            </a:r>
            <a:r>
              <a:rPr lang="ru-RU" dirty="0" smtClean="0"/>
              <a:t>, +7-922-901-61-13</a:t>
            </a:r>
          </a:p>
          <a:p>
            <a:r>
              <a:rPr lang="ru-RU" dirty="0" smtClean="0"/>
              <a:t>Сила проекта – группа ВК волонтерского отряда </a:t>
            </a:r>
            <a:r>
              <a:rPr lang="ru-RU" b="1" dirty="0" smtClean="0"/>
              <a:t>«Лучик добра»</a:t>
            </a:r>
            <a:r>
              <a:rPr lang="ru-RU" dirty="0" smtClean="0"/>
              <a:t> </a:t>
            </a:r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//vk.com/club188888426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K2F_FG2roV8.jpg"/>
          <p:cNvPicPr>
            <a:picLocks noChangeAspect="1"/>
          </p:cNvPicPr>
          <p:nvPr/>
        </p:nvPicPr>
        <p:blipFill>
          <a:blip r:embed="rId2"/>
          <a:srcRect l="11905" r="14286"/>
          <a:stretch>
            <a:fillRect/>
          </a:stretch>
        </p:blipFill>
        <p:spPr>
          <a:xfrm>
            <a:off x="6715140" y="2214554"/>
            <a:ext cx="2214560" cy="40005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</TotalTime>
  <Words>507</Words>
  <Application>Microsoft Office PowerPoint</Application>
  <PresentationFormat>Экран (4:3)</PresentationFormat>
  <Paragraphs>50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Чистые пруды,  застенчивые ивы</vt:lpstr>
      <vt:lpstr>Мы хотим решить проблему отсутствия комфортной зоны для отдыха и занятий спортом</vt:lpstr>
      <vt:lpstr>Заниматься благоустройством прибрежной зоны и поддержанием порядка будут неравнодушные жители поселения и 24 волонтера</vt:lpstr>
      <vt:lpstr>Волонтерский отряд «Лучик добра» – это школьники, объединенные желанием сделать наш мир лучше</vt:lpstr>
      <vt:lpstr>Слайд 5</vt:lpstr>
      <vt:lpstr>Что будет?</vt:lpstr>
      <vt:lpstr>Результаты, которых мы планируем достичь:</vt:lpstr>
      <vt:lpstr>Волонтеры благодарят за помощь в проекте:</vt:lpstr>
      <vt:lpstr>Благодарим за внимание и надеемся на вашу поддержку, с уважением,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Чистые пруды, застенчивые ивы</dc:title>
  <dc:creator>Пользователь</dc:creator>
  <cp:lastModifiedBy>Пользователь</cp:lastModifiedBy>
  <cp:revision>53</cp:revision>
  <dcterms:created xsi:type="dcterms:W3CDTF">2020-04-28T11:44:18Z</dcterms:created>
  <dcterms:modified xsi:type="dcterms:W3CDTF">2020-04-29T12:58:29Z</dcterms:modified>
</cp:coreProperties>
</file>