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ya\Desktop\РЕФЕРАТЫ И Т,Д,\новая жизн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04157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72206"/>
            <a:ext cx="7772400" cy="11997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Морозова Надежда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b="1" i="1" dirty="0" err="1" smtClean="0"/>
              <a:t>Некотоые</a:t>
            </a:r>
            <a:r>
              <a:rPr lang="ru-RU" b="1" i="1" dirty="0" smtClean="0"/>
              <a:t> люди считают, что дети которые стоят на учете ПДН, это маленькие </a:t>
            </a:r>
            <a:r>
              <a:rPr lang="ru-RU" b="1" i="1" dirty="0" err="1" smtClean="0"/>
              <a:t>приступники</a:t>
            </a:r>
            <a:r>
              <a:rPr lang="ru-RU" b="1" i="1" dirty="0" smtClean="0"/>
              <a:t>, и из них уже не выйдет хороший человек. Я хочу сказать, что это не так. Некоторые попали на учет из за того, что ввязались в дурную компанию, кто то просто из за </a:t>
            </a:r>
            <a:r>
              <a:rPr lang="ru-RU" b="1" i="1" dirty="0" err="1" smtClean="0"/>
              <a:t>того,что</a:t>
            </a:r>
            <a:r>
              <a:rPr lang="ru-RU" b="1" i="1" dirty="0" smtClean="0"/>
              <a:t> семья не благополучная, но а кто то </a:t>
            </a:r>
            <a:r>
              <a:rPr lang="ru-RU" b="1" i="1" dirty="0" err="1" smtClean="0"/>
              <a:t>посто</a:t>
            </a:r>
            <a:r>
              <a:rPr lang="ru-RU" b="1" i="1" dirty="0" smtClean="0"/>
              <a:t> оступился в этой жизни. Но не стоит ставить на этих людях крест.  Мой проект как раз и поможет ребятам, которые попали на учет в ПДН.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285860"/>
            <a:ext cx="4929222" cy="557214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Цель моего проекта, это взаимодействие и помощь детям, которые стоят на учете в ПДН. Благодаря моему проекту ребята будут заниматься </a:t>
            </a:r>
            <a:r>
              <a:rPr lang="ru-RU" b="1" i="1" dirty="0" err="1" smtClean="0"/>
              <a:t>интеесными</a:t>
            </a:r>
            <a:r>
              <a:rPr lang="ru-RU" b="1" i="1" dirty="0" smtClean="0"/>
              <a:t> вещами (смотреть фильмы, заниматься фотографиями, рисовать, организовывать концерты и т.д.) и не будут беспризорничать. Так же благодаря моему проекту дети найдут себе новое хобби, и смогут определиться кем они хотят стать в будущем, и чем заниматься.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18436" name="Picture 4" descr="https://avatars.mds.yandex.net/get-zen_doc/1704910/pub_5cb4e74b03be7000b456b8a7_5cb4e9697a432200b3d3e5b4/scale_1200"/>
          <p:cNvPicPr>
            <a:picLocks noChangeAspect="1" noChangeArrowheads="1"/>
          </p:cNvPicPr>
          <p:nvPr/>
        </p:nvPicPr>
        <p:blipFill>
          <a:blip r:embed="rId2"/>
          <a:srcRect l="9661" r="16666" b="9419"/>
          <a:stretch>
            <a:fillRect/>
          </a:stretch>
        </p:blipFill>
        <p:spPr bwMode="auto">
          <a:xfrm>
            <a:off x="0" y="1857364"/>
            <a:ext cx="435771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428992" y="3143248"/>
            <a:ext cx="5715008" cy="31432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r>
              <a:rPr lang="ru-RU" dirty="0" smtClean="0"/>
              <a:t>Взаимодействие будет с инспекторами по делам несовершеннолетних.</a:t>
            </a:r>
          </a:p>
          <a:p>
            <a:r>
              <a:rPr lang="ru-RU" dirty="0" smtClean="0"/>
              <a:t>Школы</a:t>
            </a:r>
          </a:p>
          <a:p>
            <a:r>
              <a:rPr lang="ru-RU" dirty="0" smtClean="0"/>
              <a:t>Представителями разных кружков и секций.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3643314"/>
            <a:ext cx="5860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Дети будут рисовать, смотреть полезные </a:t>
            </a:r>
          </a:p>
          <a:p>
            <a:r>
              <a:rPr lang="ru-RU" sz="2000" b="1" dirty="0" smtClean="0"/>
              <a:t>фильмы,  также заниматься фотографиями,</a:t>
            </a:r>
          </a:p>
          <a:p>
            <a:r>
              <a:rPr lang="ru-RU" sz="2000" b="1" dirty="0" smtClean="0"/>
              <a:t>Организовывать концерты для ветеранов.</a:t>
            </a:r>
          </a:p>
          <a:p>
            <a:r>
              <a:rPr lang="ru-RU" sz="2000" b="1" dirty="0" smtClean="0"/>
              <a:t>Также будут пробовать создавать свои проекты, </a:t>
            </a:r>
          </a:p>
          <a:p>
            <a:r>
              <a:rPr lang="ru-RU" sz="2000" b="1" dirty="0" smtClean="0"/>
              <a:t>И заниматься волонтерской деятельностью.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58" y="0"/>
            <a:ext cx="8872542" cy="2857520"/>
          </a:xfrm>
        </p:spPr>
        <p:txBody>
          <a:bodyPr/>
          <a:lstStyle/>
          <a:p>
            <a:r>
              <a:rPr lang="ru-RU" b="1" i="1" dirty="0" smtClean="0"/>
              <a:t>Благодаря моему проекту Дети, которые попали на учет ПДН поймут, что это не конец жизни. Люди </a:t>
            </a:r>
            <a:r>
              <a:rPr lang="ru-RU" b="1" i="1" dirty="0" err="1" smtClean="0"/>
              <a:t>попробут</a:t>
            </a:r>
            <a:r>
              <a:rPr lang="ru-RU" b="1" i="1" dirty="0" smtClean="0"/>
              <a:t> себя в новых занятиях. Смогут определиться кем хотят стать, так же найдут новых друзей и единомышленников.</a:t>
            </a:r>
            <a:endParaRPr lang="ru-RU" dirty="0"/>
          </a:p>
        </p:txBody>
      </p:sp>
      <p:pic>
        <p:nvPicPr>
          <p:cNvPr id="16386" name="Picture 2" descr="https://www.culture.ru/storage/images/d90d428a4e0cdec577d8d2f1971a0f90/692362c518fe87688a039a0689c1cb8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861043" cy="415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CEB400"/>
      </a:dk2>
      <a:lt2>
        <a:srgbClr val="00B050"/>
      </a:lt2>
      <a:accent1>
        <a:srgbClr val="FFFF00"/>
      </a:accent1>
      <a:accent2>
        <a:srgbClr val="292400"/>
      </a:accent2>
      <a:accent3>
        <a:srgbClr val="675A00"/>
      </a:accent3>
      <a:accent4>
        <a:srgbClr val="F5CD2D"/>
      </a:accent4>
      <a:accent5>
        <a:srgbClr val="00B050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232</Words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Слайд 1</vt:lpstr>
      <vt:lpstr>Слайд 2</vt:lpstr>
      <vt:lpstr>Цель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Nadya</dc:creator>
  <cp:lastModifiedBy>Nadya</cp:lastModifiedBy>
  <cp:revision>5</cp:revision>
  <dcterms:created xsi:type="dcterms:W3CDTF">2020-04-27T14:07:57Z</dcterms:created>
  <dcterms:modified xsi:type="dcterms:W3CDTF">2020-04-27T14:51:13Z</dcterms:modified>
</cp:coreProperties>
</file>