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87FFA0-B5B2-4BC5-AE5C-E21B5FA5155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57D60A-A061-475E-8DBF-C7996A70D0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869160"/>
            <a:ext cx="5637010" cy="14401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Автор проекта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Пупкина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Дарья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Волонтер отряда «Счастливый Билет»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Номинация «Помощь детям»</a:t>
            </a:r>
          </a:p>
          <a:p>
            <a:endParaRPr lang="ru-RU" b="0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6805308" cy="42484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</a:rPr>
              <a:t>Проект «Глинка»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412776"/>
            <a:ext cx="439248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2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280920" cy="5976640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ru-RU" sz="3800" b="1" dirty="0" smtClean="0">
                <a:solidFill>
                  <a:srgbClr val="000000"/>
                </a:solidFill>
                <a:latin typeface="Times New Roman"/>
              </a:rPr>
              <a:t>Цель.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Создание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условий для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самореализации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и развития творчества у подростков и молодых людей с ментальной инвалидностью через совместные занятия в рамках инклюзивной гончарной студии с наставником (волонтером) из числа старших школьников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" indent="0" algn="ctr">
              <a:buNone/>
            </a:pPr>
            <a:r>
              <a:rPr lang="ru-RU" sz="3800" b="1" dirty="0" smtClean="0">
                <a:solidFill>
                  <a:srgbClr val="000000"/>
                </a:solidFill>
                <a:latin typeface="Times New Roman"/>
              </a:rPr>
              <a:t>Задачи.</a:t>
            </a:r>
            <a:endParaRPr lang="ru-RU" sz="3800" b="1" dirty="0">
              <a:solidFill>
                <a:srgbClr val="000000"/>
              </a:solidFill>
              <a:latin typeface="Times New Roman"/>
            </a:endParaRPr>
          </a:p>
          <a:p>
            <a:pPr marL="4572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1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 Подготовить и обучить практическим навыкам волонтеров - школьников, готовых к сопровождению детей, подростков и молодых людей с ментальной инвалидностью.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2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 Организовать системную работу инклюзивной творческой гончарной студии «Глинка»;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3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 Создать условия для живого общения подростков с разными формами заболеваний и здоровых сверстников (волонтеров) в творческой реализации в разнообразных формах социокультурной деятельности (посещение выставок, экскурсии, встречи с интересными, творческими людьми);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4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 Внедрить в работу с людьми с инвалидностью инновационные технологии, способствующие развитию новых навыков в таких областях, как получение и применение знаний, коммуникация, мобильность, межличностное взаимодействие, социально-культурная реабилитация.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 5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 Привлечь внимание к вопросу социально-культурной реабилитации детей, подростков и молодых людей с ментальной инвалидностью, через описание и распространение опыта среди жителей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города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:</a:t>
            </a:r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74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1547664" y="2276872"/>
            <a:ext cx="6400800" cy="201622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сентябрь 2020 года – июнь 2021года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 Марий Эл, г. Волжск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аудитория: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и молодые люди с ментальной инвалидностью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3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6632"/>
            <a:ext cx="7632848" cy="374441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Аннотация проекта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Самореализация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детей и подростков с инвалидностью является одной из актуальных проблем общества. Освоение детьми-инвалидами социального опыта, включение их в общество и социокультурную среду требует новых идей и форматов. В нашем городе, к сожалению, отсутствуют творческие студии для занятий детей с ментальными нарушениями, за исключением наших волонтерских проектов совместно с организацией родителей детей инвалидов. Мы с волонтерами нашего отряда решили попробовать помочь ребятам с инвалидностью социализироваться и раскрыть себя через совместные занятия в гончарной студии.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71038"/>
            <a:ext cx="4435404" cy="294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44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04664"/>
            <a:ext cx="7272808" cy="29523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Инклюзивная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гончарная студия «Глинка» организована на базе школы, где силами администрации и родителей детей с инвалидностью оборудована гончарная мастерская. За каждым ребенком с инвалидностью закреплен наставник из числа волонтеров (старших школьников) совместно с которым он присутствует на занятиях. А затем принимает участие в творческих этапах проекта.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84984"/>
            <a:ext cx="4968552" cy="311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7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0"/>
            <a:ext cx="6688832" cy="458112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Итогом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занятий становится изделие из глины, которое получается в ходе кропотливой работы в несколько этапов. Каждое изделие изготавливается несколько занятий. Замес массы, отлив в форму, запекание и раскрашивание. Все это достаточно долгий, но очень творческий процесс.</a:t>
            </a:r>
          </a:p>
          <a:p>
            <a:pPr marL="4572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Заключительным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этапом 1 июня в Городском парке планируется городская благотворительная ярмарка, где изготовленная продукция будет выставлена на продажу. Все собранные средства отправляются на развитие гончарной мастерской и приобретение расходных материалов.</a:t>
            </a:r>
          </a:p>
          <a:p>
            <a:pPr marL="4572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010" y="3429000"/>
            <a:ext cx="4152301" cy="31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926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892480" cy="63093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Результат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45720" indent="0" algn="ctr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  Количественные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6 детей и подростков с инвалидностью получили возможность для социализации, через совместное творчество со здоровыми сверстниками;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6 волонтеров из числа школьников получили практические навыки по работе с детьми и подростками, имеющими ментальные нарушения в качестве наставников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• На совместных занятиях изготовлено 30 изделий из глины;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Проведено 2 экскурсии;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проведено 2 встречи с интересным и творческим человеком;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Сформировано 6 творческих пар (волонтер-наставник и ребенок с инвалидностью);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40 волонтеров – школьников получили обучение особенностям работы с детьми и подростками, имеющими инвалидность;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Создана 1 инклюзивная гончарная студия для детей и подростков с ментальными нарушениями;</a:t>
            </a:r>
          </a:p>
          <a:p>
            <a:pPr marL="45720" indent="0" algn="ctr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  Качественные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На территории города созданы условия для социально-культурной реабилитации детей и подростков с инвалидностью;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В рамках инклюзивной гончарной студии созданы условия для живого общения подростков с разными формами заболевания и здоровых сверстников (волонтеров);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Ребята с инвалидностью научились изготавливать изделия из глины;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Волонтеры-школьники получили опыт общения с детьми и подростками с ментальными нарушениями.</a:t>
            </a:r>
          </a:p>
          <a:p>
            <a:pPr marL="4572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15990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484784"/>
            <a:ext cx="6264696" cy="3672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Перспектив развития проекта: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Наша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команда волонтеров планирует продолжать реализацию проекта, развивая его. Мы планируем освоить заливку и обжиг новых изделий и работу на гончарном круге. Также привлечь большее количество волонтеров и детей с инвалидностью к нашей совместной трудовой деятельности.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329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64704"/>
            <a:ext cx="7848872" cy="5544616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ru-RU" sz="3400" b="1" dirty="0">
                <a:solidFill>
                  <a:srgbClr val="000000"/>
                </a:solidFill>
                <a:latin typeface="Times New Roman"/>
              </a:rPr>
              <a:t>Партнеры проекта: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 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</a:rPr>
              <a:t>МООР </a:t>
            </a:r>
            <a:r>
              <a:rPr lang="ru-RU" sz="3400" dirty="0">
                <a:solidFill>
                  <a:srgbClr val="000000"/>
                </a:solidFill>
                <a:latin typeface="Times New Roman"/>
              </a:rPr>
              <a:t>«Ребенок с будущим» - организация родителей детей – инвалидов. 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</a:rPr>
              <a:t>Именно </a:t>
            </a:r>
            <a:r>
              <a:rPr lang="ru-RU" sz="3400" dirty="0">
                <a:solidFill>
                  <a:srgbClr val="000000"/>
                </a:solidFill>
                <a:latin typeface="Times New Roman"/>
              </a:rPr>
              <a:t>дети этой организации посещают глиняную мастерскую. Родители данной организации принимают активное участие в обучение волонтеров – наставников в рамках «Школы добровольцев». Оказывают консультативную помощь волонтерам во время работы данного направления по особенностям общения с детьми с инвалидностью и применению визуального расписания и жетонной системы. Приобретают необходимые расходные материалы</a:t>
            </a:r>
          </a:p>
          <a:p>
            <a:pPr marL="45720" indent="0">
              <a:buNone/>
            </a:pPr>
            <a:r>
              <a:rPr lang="ru-RU" sz="3400" dirty="0" smtClean="0">
                <a:solidFill>
                  <a:srgbClr val="000000"/>
                </a:solidFill>
                <a:latin typeface="Times New Roman"/>
              </a:rPr>
              <a:t>   МОУ </a:t>
            </a:r>
            <a:r>
              <a:rPr lang="ru-RU" sz="3400" dirty="0">
                <a:solidFill>
                  <a:srgbClr val="000000"/>
                </a:solidFill>
                <a:latin typeface="Times New Roman"/>
              </a:rPr>
              <a:t>«Средняя школа №4» - предоставляет кабинет гончарной мастерской с необходимым оборудованием (муфельные печи, гончарный круг, формы для заливки).</a:t>
            </a:r>
          </a:p>
          <a:p>
            <a:pPr marL="45720" indent="0">
              <a:buNone/>
            </a:pPr>
            <a:r>
              <a:rPr lang="ru-RU" sz="3400" dirty="0">
                <a:solidFill>
                  <a:srgbClr val="000000"/>
                </a:solidFill>
                <a:latin typeface="Times New Roman"/>
              </a:rPr>
              <a:t>ООО «Волжские вести» - местная газета, освещает реализацию проекта.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61796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109</TotalTime>
  <Words>780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Проект «Глинка»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«Глинка»</dc:title>
  <dc:creator>Smarti</dc:creator>
  <cp:lastModifiedBy>Smarti</cp:lastModifiedBy>
  <cp:revision>9</cp:revision>
  <dcterms:created xsi:type="dcterms:W3CDTF">2021-07-04T14:33:22Z</dcterms:created>
  <dcterms:modified xsi:type="dcterms:W3CDTF">2021-07-04T16:23:19Z</dcterms:modified>
</cp:coreProperties>
</file>