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8" r:id="rId3"/>
    <p:sldId id="280" r:id="rId4"/>
    <p:sldId id="279" r:id="rId5"/>
    <p:sldId id="274" r:id="rId6"/>
    <p:sldId id="275" r:id="rId7"/>
    <p:sldId id="276" r:id="rId8"/>
    <p:sldId id="278" r:id="rId9"/>
    <p:sldId id="267" r:id="rId10"/>
    <p:sldId id="273" r:id="rId11"/>
    <p:sldId id="268" r:id="rId12"/>
    <p:sldId id="271" r:id="rId13"/>
    <p:sldId id="270" r:id="rId14"/>
    <p:sldId id="28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78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45D7-E0E4-4F62-B3C7-19DAE22D9C06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7070-4EFD-4674-B279-98FFBDDB9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2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7070-4EFD-4674-B279-98FFBDDB9D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0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84074-9A2E-46AD-8A26-8E1D23037587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0C284-BF60-4F73-B65F-882E7C501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0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C6D41-5DC0-40D7-B7B0-C1E02F05C62D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C2C98-34DE-44D7-A64F-948158775E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3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BCC8A-31CD-47E8-8499-ED4DE09C0BA5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8F7C-FB3B-4BC4-85D2-DD3C19910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7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ECAB3-DD78-4D31-BE82-02E588600451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5C1AD-AC52-4A8C-8679-82C650783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FB9B-E0F5-428F-BA10-CD8C8ECB05C6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80239-E0B2-479C-B7DF-08ECE171C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0F0E6-9827-404A-BA28-DF71DD525252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7C8FF-1AAA-4D7C-9F9C-76DB6DE055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5C061-679E-4D19-B0D8-091C847082ED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C8F7B-8085-4317-AA1A-42514558C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BB514-2E8F-44DF-9C29-94BF336E3C22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CDB9F-DEE9-4D63-ABF7-86F356FC5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7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70A7B-8C42-484D-AFA2-17A54BB8FD33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8B81E-7F1C-48D5-9186-C120F6465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E7398-231C-4FA6-9DDB-77B230DA9AF8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49ABD-0428-46D0-8A01-DC4F736F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6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F0FFC-DA00-4186-8D5C-98C987A69B82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25F66-2B3F-4B30-9A6F-BC994DFAE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1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014983-57A6-4D9E-8E80-D4A44F7F624B}" type="datetimeFigureOut">
              <a:rPr lang="ru-RU" smtClean="0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310F3E-7A7B-43A8-86B2-11F5BC84D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jp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FL.BF.RF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4092"/>
          <a:stretch/>
        </p:blipFill>
        <p:spPr>
          <a:xfrm flipV="1">
            <a:off x="0" y="-58996"/>
            <a:ext cx="12192000" cy="6916996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294" y="2384861"/>
            <a:ext cx="10058400" cy="324978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30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благотворительная </a:t>
            </a:r>
            <a:br>
              <a:rPr lang="ru-RU" sz="530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30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общественная организация             </a:t>
            </a:r>
            <a:br>
              <a:rPr lang="ru-RU" sz="530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7300" b="1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«Пища Жизни»</a:t>
            </a:r>
            <a:endParaRPr lang="ru-RU" sz="6200" b="1" spc="-5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00138" y="5735638"/>
            <a:ext cx="10058400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  <a:cs typeface="+mn-cs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  <a:cs typeface="+mn-cs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7" b="81356" l="24380" r="89781">
                        <a14:foregroundMark x1="37956" y1="42527" x2="36496" y2="41140"/>
                        <a14:foregroundMark x1="45547" y1="59938" x2="47299" y2="58089"/>
                        <a14:foregroundMark x1="58248" y1="58706" x2="59708" y2="58706"/>
                        <a14:foregroundMark x1="52117" y1="58706" x2="52847" y2="58398"/>
                        <a14:foregroundMark x1="59416" y1="64407" x2="61460" y2="64099"/>
                        <a14:foregroundMark x1="36496" y1="75963" x2="61752" y2="75347"/>
                        <a14:foregroundMark x1="71825" y1="54545" x2="71825" y2="52080"/>
                        <a14:foregroundMark x1="35620" y1="69800" x2="35620" y2="6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376" r="26159" b="18017"/>
          <a:stretch/>
        </p:blipFill>
        <p:spPr>
          <a:xfrm>
            <a:off x="8006956" y="246252"/>
            <a:ext cx="3243750" cy="3439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05407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4047" y="5932423"/>
            <a:ext cx="605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Продукция имеет номер  декларации соответствия ЕАЭС N RU Д-RU.РА01.В.67303/21 и сертификат соответствия РОСС </a:t>
            </a:r>
            <a:r>
              <a:rPr lang="en-US" sz="1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.ПР55.Н03275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303" y="2542603"/>
            <a:ext cx="5217387" cy="39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52925" y="964383"/>
            <a:ext cx="7117180" cy="153422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Продукция собственного производства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5EBF14-7AE5-497C-98D4-6B43140060EE}"/>
              </a:ext>
            </a:extLst>
          </p:cNvPr>
          <p:cNvSpPr/>
          <p:nvPr/>
        </p:nvSpPr>
        <p:spPr>
          <a:xfrm>
            <a:off x="446334" y="2542603"/>
            <a:ext cx="5634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МБОО «Пища Жизни» производит вегетарианские  экспресс-супы и вторые блюда быстрого приготовления «Гаура» по </a:t>
            </a:r>
            <a:r>
              <a:rPr lang="ru-RU" sz="22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авторской рецептуре. </a:t>
            </a:r>
            <a:r>
              <a:rPr lang="ru-RU" sz="2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200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Продукция линейки «Гаура» – это: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Натуральный состав и только полезные ингредиенты.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Длительный срок хранения.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Простота и удобство.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EABD3D-5E04-4479-A91E-CDFE866CC7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6" y="5226871"/>
            <a:ext cx="852926" cy="65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9AFAE2-889D-4DE0-99F9-44F0E68F7C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21714" r="24027" b="21118"/>
          <a:stretch/>
        </p:blipFill>
        <p:spPr>
          <a:xfrm>
            <a:off x="5866189" y="5226871"/>
            <a:ext cx="661065" cy="6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45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890" y="1328362"/>
            <a:ext cx="6698600" cy="9413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Необходимые ресурсы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687872" y="3248060"/>
            <a:ext cx="5039637" cy="22815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сушеные продукты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упаковочное оборудование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упаковочные материалы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оборудование для приготовления смесей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0553" y="4412650"/>
            <a:ext cx="2872125" cy="206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8793958" y="2404441"/>
            <a:ext cx="2828720" cy="2034753"/>
            <a:chOff x="8793958" y="2404441"/>
            <a:chExt cx="2828720" cy="20347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 rotWithShape="1">
            <a:blip r:embed="rId6"/>
            <a:srcRect l="9774" r="19853"/>
            <a:stretch/>
          </p:blipFill>
          <p:spPr bwMode="auto">
            <a:xfrm>
              <a:off x="8793958" y="2404441"/>
              <a:ext cx="2828720" cy="2034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0067031" y="3135645"/>
              <a:ext cx="240707" cy="25525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0533756" y="3166562"/>
              <a:ext cx="240707" cy="25525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0929245" y="3294189"/>
              <a:ext cx="240707" cy="25525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9647630" y="3270548"/>
              <a:ext cx="240707" cy="25525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9306292" y="3422653"/>
              <a:ext cx="191220" cy="202777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8984358" y="3667128"/>
              <a:ext cx="173652" cy="184147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9578233" y="4079126"/>
              <a:ext cx="132444" cy="14044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0147636" y="4008901"/>
              <a:ext cx="132444" cy="14044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0681036" y="4048201"/>
              <a:ext cx="132444" cy="1404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>
              <a:off x="11371684" y="3464729"/>
              <a:ext cx="132444" cy="1404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07" b="81356" l="24380" r="89781">
                          <a14:foregroundMark x1="37956" y1="42527" x2="36496" y2="41140"/>
                          <a14:foregroundMark x1="45547" y1="59938" x2="47299" y2="58089"/>
                          <a14:foregroundMark x1="58248" y1="58706" x2="59708" y2="58706"/>
                          <a14:foregroundMark x1="52117" y1="58706" x2="52847" y2="58398"/>
                          <a14:foregroundMark x1="59416" y1="64407" x2="61460" y2="64099"/>
                          <a14:foregroundMark x1="36496" y1="75963" x2="61752" y2="75347"/>
                          <a14:foregroundMark x1="71825" y1="54545" x2="71825" y2="52080"/>
                          <a14:foregroundMark x1="35620" y1="69800" x2="35620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24376" r="26159" b="18017"/>
            <a:stretch/>
          </p:blipFill>
          <p:spPr>
            <a:xfrm rot="408434">
              <a:off x="11230311" y="4079125"/>
              <a:ext cx="132444" cy="140449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4F0F6-1A9B-4D15-9050-E8383FAB0A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5" y="2469705"/>
            <a:ext cx="200025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9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12" y="1437199"/>
            <a:ext cx="5915025" cy="9413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Партнерство: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538948" y="3132988"/>
            <a:ext cx="6084692" cy="29129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Продуктовых магазинов, поставщиков сушеных продуктов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Общественных организаций, которые занимаются поддержкой людей с тяжелыми заболеваниями и инвалидов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Волонтерских организаций, которые курируют одиноких пенсионеров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Авто-волонтеров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7478" y="2671323"/>
            <a:ext cx="523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проекте возможно участие: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18" y="3132988"/>
            <a:ext cx="4264785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6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4092"/>
          <a:stretch/>
        </p:blipFill>
        <p:spPr>
          <a:xfrm flipV="1">
            <a:off x="0" y="-58997"/>
            <a:ext cx="12192000" cy="6916996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7" b="81356" l="24380" r="89781">
                        <a14:foregroundMark x1="37956" y1="42527" x2="36496" y2="41140"/>
                        <a14:foregroundMark x1="45547" y1="59938" x2="47299" y2="58089"/>
                        <a14:foregroundMark x1="58248" y1="58706" x2="59708" y2="58706"/>
                        <a14:foregroundMark x1="52117" y1="58706" x2="52847" y2="58398"/>
                        <a14:foregroundMark x1="59416" y1="64407" x2="61460" y2="64099"/>
                        <a14:foregroundMark x1="36496" y1="75963" x2="61752" y2="75347"/>
                        <a14:foregroundMark x1="71825" y1="54545" x2="71825" y2="52080"/>
                        <a14:foregroundMark x1="35620" y1="69800" x2="35620" y2="6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376" r="26159" b="18017"/>
          <a:stretch/>
        </p:blipFill>
        <p:spPr>
          <a:xfrm>
            <a:off x="10069527" y="92367"/>
            <a:ext cx="2020887" cy="214303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92367"/>
            <a:ext cx="1137316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Приглашаем к сотрудничеству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 бизнеса и власти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66800" y="1327902"/>
            <a:ext cx="8946371" cy="435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7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информационная поддержка – освещение деятельности МБОО «Пища жизни» на Ваших информационных ресурсах;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поддержка логистики – содействие в покрытии транспортных расходов или предоставление транспорта для осуществления деятельности фонда;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продуктовая поддержка – поставка продуктов для приготовления пищи на программы;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полиграфическая поддержка – печать материалов фонда (буклеты, пресс-волы,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roll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up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фартуки, футболки и т.п.).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единовременные пожертвования – распределяются на актуальные программы фонда;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кураторские пожертвования – направляются на реализацию выбранной программы;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Будем рады рассмотреть любые другие способы взаимодействия.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61" y="4991171"/>
            <a:ext cx="463504" cy="463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56" y="5617402"/>
            <a:ext cx="629315" cy="6285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228265" y="5726496"/>
            <a:ext cx="2624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@FFLRU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71113" y="5035253"/>
            <a:ext cx="2624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associationffl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45" y="2279480"/>
            <a:ext cx="1545110" cy="154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63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4092"/>
          <a:stretch/>
        </p:blipFill>
        <p:spPr>
          <a:xfrm flipV="1">
            <a:off x="0" y="-58997"/>
            <a:ext cx="12192000" cy="6916996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6253" y="457201"/>
            <a:ext cx="11373160" cy="74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Реквизиты МБОО «Пища Жизни»: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96E3A5D-5F55-44C2-B108-072C41BEE2F7}"/>
              </a:ext>
            </a:extLst>
          </p:cNvPr>
          <p:cNvSpPr/>
          <p:nvPr/>
        </p:nvSpPr>
        <p:spPr>
          <a:xfrm>
            <a:off x="770021" y="1201363"/>
            <a:ext cx="10627895" cy="51994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82842" y="1291291"/>
            <a:ext cx="10627895" cy="48315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 благотворительная </a:t>
            </a: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 организация «Пища Жизни» 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организации: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ИНН: 1624019090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КПП: 162401001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ОГРН: 1211600011600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Юр.адрес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422623, Республика Татарстан, Лаишевский район, с. Малые Кабаны, ул. Большая, д.1А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 454106, Челябинская область,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пр-т Комсомольский, д.23Д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endParaRPr lang="ru-RU" sz="20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реквизиты:</a:t>
            </a:r>
            <a:r>
              <a:rPr lang="ru-RU" sz="20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счет: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40703810872000000444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Корр. счет: 30101810700000000602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Банк: Челябинское отделение № 8597 ПАО Сбербанк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БИК: 047501602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i="0" u="sng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FFL.BF.RF@gmail.com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89257489553 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Президент, Долгополов Валерий Игнатьевич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7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12" y="781665"/>
            <a:ext cx="6713743" cy="159692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МБОО «Пища Жизни»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674" y="2378586"/>
            <a:ext cx="7824327" cy="380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МБОО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"Пища Жизни" создана на основе одноименного благотворительного фонда, который был основан в 1988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помощи пострадавшим от землетрясения в Армении.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 условиях чрезвычайной ситуации неравнодушные люди объединили свои усилия, чтобы ежедневно обеспечивать пострадавших горячим питанием.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Фонд начал заниматься своим простым и незамысловатым, на первый взгляд, делом — кормить людей ради спасения их жизней.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всю историю деятельности нашей организации горячее питание получили миллионы людей, оказавшихся в сложных жизненных ситуациях, зонах военных конфликтов и стихийных бедствий.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6D58A-3591-44D3-8A0B-EF165D7F1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674" y="2633722"/>
            <a:ext cx="3773653" cy="369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312" y="0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12" y="781665"/>
            <a:ext cx="6713743" cy="159692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отделений – 41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регионов - 27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2509740"/>
            <a:ext cx="8534400" cy="41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494" y="1037141"/>
            <a:ext cx="7587916" cy="135151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 организации: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50" y="2602750"/>
            <a:ext cx="7928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беспечиваем горячим питанием и оказываем гуманитарную помощь: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984" y="3411664"/>
            <a:ext cx="6819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малоимущим гражданам;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людям, оказавшимся в сложных жизненных ситуациях (бездомным, детям-сиротам, одиноким матерям, инвалидам, ветеранам, пенсионерам и т.д.)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70" y="2514027"/>
            <a:ext cx="2803191" cy="192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5" y="4477379"/>
            <a:ext cx="2688122" cy="201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0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2578060"/>
            <a:ext cx="5759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 Помогаем государственным структурам в оперативной организации горячего питания для пострадавших от: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4425" y="3840784"/>
            <a:ext cx="681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бедствий;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катастроф;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конфликтов и пр.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40" y="2578060"/>
            <a:ext cx="4873721" cy="322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3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0" y="6096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50" y="2602750"/>
            <a:ext cx="792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3.  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рганизуем и участвуем: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8327" y="3429000"/>
            <a:ext cx="5441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благотворительных мероприятиях направленных на пропаганду здорового образа жизни и здорового питания;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городских и федеральных программах по поддержке малоимущих.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191" y="2544321"/>
            <a:ext cx="4966571" cy="331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8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1080" y="2611659"/>
            <a:ext cx="792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4.   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ормируем: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8702" y="3270587"/>
            <a:ext cx="5998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милосердия и сострадания в повседневной жизни общества личным примером;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активную гражданскую позицию, направленную на заботу о других людях и охрану окружающей среды.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0" y="2611659"/>
            <a:ext cx="4951126" cy="313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59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52" y="2602749"/>
            <a:ext cx="4228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5.     </a:t>
            </a: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Выступаем связующим звеном между гражданами, общественными организациями, бизнесом и органами исполнительной власти для помощи нуждающимся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532" y="1671742"/>
            <a:ext cx="6165216" cy="435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15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4288"/>
            <a:ext cx="12192000" cy="685190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7250" l="0" r="99874">
                        <a14:foregroundMark x1="4403" y1="68000" x2="6352" y2="73500"/>
                        <a14:foregroundMark x1="7107" y1="63250" x2="9434" y2="65750"/>
                        <a14:foregroundMark x1="14717" y1="57500" x2="15031" y2="64500"/>
                        <a14:foregroundMark x1="92642" y1="74500" x2="94088" y2="71250"/>
                        <a14:foregroundMark x1="91258" y1="65250" x2="91258" y2="65250"/>
                        <a14:foregroundMark x1="24214" y1="44000" x2="24088" y2="45500"/>
                        <a14:foregroundMark x1="35535" y1="64500" x2="35283" y2="67500"/>
                        <a14:foregroundMark x1="17233" y1="80500" x2="17044" y2="79000"/>
                        <a14:foregroundMark x1="22893" y1="57750" x2="22893" y2="57000"/>
                        <a14:foregroundMark x1="23082" y1="74250" x2="23082" y2="73750"/>
                        <a14:foregroundMark x1="26792" y1="74750" x2="26792" y2="74000"/>
                        <a14:foregroundMark x1="28050" y1="72250" x2="28050" y2="72000"/>
                        <a14:foregroundMark x1="30881" y1="73250" x2="30881" y2="72750"/>
                        <a14:foregroundMark x1="29686" y1="60000" x2="29686" y2="59750"/>
                        <a14:foregroundMark x1="32327" y1="60000" x2="32390" y2="59250"/>
                        <a14:foregroundMark x1="25912" y1="59000" x2="25849" y2="58500"/>
                        <a14:foregroundMark x1="26792" y1="68500" x2="26792" y2="68500"/>
                        <a14:foregroundMark x1="20000" y1="68750" x2="20000" y2="68750"/>
                        <a14:foregroundMark x1="20063" y1="74000" x2="20063" y2="74000"/>
                        <a14:backgroundMark x1="21824" y1="21750" x2="22956" y2="19250"/>
                        <a14:backgroundMark x1="31635" y1="24750" x2="31069" y2="22000"/>
                        <a14:backgroundMark x1="5283" y1="50000" x2="8365" y2="51750"/>
                        <a14:backgroundMark x1="51384" y1="70500" x2="85283" y2="71250"/>
                        <a14:backgroundMark x1="38868" y1="55750" x2="46730" y2="55250"/>
                        <a14:backgroundMark x1="35220" y1="84750" x2="43774" y2="69750"/>
                        <a14:backgroundMark x1="77925" y1="82000" x2="85283" y2="58500"/>
                        <a14:backgroundMark x1="85786" y1="81000" x2="87296" y2="60250"/>
                        <a14:backgroundMark x1="95597" y1="63250" x2="95597" y2="63250"/>
                        <a14:backgroundMark x1="6667" y1="51250" x2="440" y2="48750"/>
                        <a14:backgroundMark x1="755" y1="49000" x2="4403" y2="83250"/>
                        <a14:backgroundMark x1="16981" y1="62250" x2="17170" y2="54500"/>
                        <a14:backgroundMark x1="23459" y1="64500" x2="25597" y2="65000"/>
                        <a14:backgroundMark x1="25912" y1="64000" x2="29245" y2="64500"/>
                        <a14:backgroundMark x1="30943" y1="64750" x2="34025" y2="64000"/>
                        <a14:backgroundMark x1="20189" y1="79250" x2="29057" y2="79250"/>
                        <a14:backgroundMark x1="21824" y1="57250" x2="21887" y2="57000"/>
                        <a14:backgroundMark x1="31635" y1="59000" x2="31635" y2="59000"/>
                        <a14:backgroundMark x1="26918" y1="71000" x2="26918" y2="71000"/>
                        <a14:backgroundMark x1="20881" y1="64250" x2="20881" y2="64250"/>
                        <a14:backgroundMark x1="20503" y1="70500" x2="20503" y2="70500"/>
                        <a14:backgroundMark x1="19686" y1="71000" x2="19686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>
          <a:xfrm>
            <a:off x="15080" y="-105407"/>
            <a:ext cx="12192000" cy="264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006" y="1236016"/>
            <a:ext cx="5915025" cy="9413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возможности: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05350" y="2966335"/>
            <a:ext cx="42690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Есть опыт и команда для организации питания 10 000 нуждающихся людей. </a:t>
            </a:r>
            <a:b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этого можем использовать палаточный городок, автономные </a:t>
            </a:r>
            <a:r>
              <a:rPr lang="ru-RU" sz="2200" spc="-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автокухни</a:t>
            </a: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 метров и 6 метров. </a:t>
            </a:r>
            <a:b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200" spc="-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Вылет команды волонтеров для поддержания </a:t>
            </a:r>
            <a:endParaRPr lang="en-US" sz="2200" spc="-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200" spc="-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5FEE42-83B7-4089-AAA5-B2361F9E9B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/>
          <a:stretch/>
        </p:blipFill>
        <p:spPr>
          <a:xfrm>
            <a:off x="221225" y="2633722"/>
            <a:ext cx="6082173" cy="389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10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352</Words>
  <Application>Microsoft Office PowerPoint</Application>
  <PresentationFormat>Широкоэкранный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Raleway</vt:lpstr>
      <vt:lpstr>Tahoma</vt:lpstr>
      <vt:lpstr>Times New Roman</vt:lpstr>
      <vt:lpstr>Wingdings</vt:lpstr>
      <vt:lpstr>Тема Office</vt:lpstr>
      <vt:lpstr>  Межрегиональная благотворительная  общественная организация              «Пища Жизни»</vt:lpstr>
      <vt:lpstr>История  МБОО «Пища Жизни»:</vt:lpstr>
      <vt:lpstr>Всего отделений – 41 Всего регионов - 27</vt:lpstr>
      <vt:lpstr>Направления деятельности организации: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возможности:</vt:lpstr>
      <vt:lpstr>Продукция собственного производства:</vt:lpstr>
      <vt:lpstr>Необходимые ресурсы:</vt:lpstr>
      <vt:lpstr>Партнерство: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«Пища Жизни»  в г. Санкт-Петербург</dc:title>
  <dc:creator>Machine</dc:creator>
  <cp:lastModifiedBy>OM</cp:lastModifiedBy>
  <cp:revision>109</cp:revision>
  <cp:lastPrinted>2021-06-06T14:01:14Z</cp:lastPrinted>
  <dcterms:created xsi:type="dcterms:W3CDTF">2020-10-25T19:39:28Z</dcterms:created>
  <dcterms:modified xsi:type="dcterms:W3CDTF">2021-07-03T11:07:10Z</dcterms:modified>
</cp:coreProperties>
</file>