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0" r:id="rId2"/>
    <p:sldId id="280" r:id="rId3"/>
    <p:sldId id="294" r:id="rId4"/>
    <p:sldId id="276" r:id="rId5"/>
    <p:sldId id="298" r:id="rId6"/>
    <p:sldId id="295" r:id="rId7"/>
    <p:sldId id="296" r:id="rId8"/>
    <p:sldId id="297" r:id="rId9"/>
    <p:sldId id="283" r:id="rId10"/>
    <p:sldId id="285" r:id="rId11"/>
    <p:sldId id="287" r:id="rId12"/>
    <p:sldId id="288" r:id="rId13"/>
    <p:sldId id="290" r:id="rId14"/>
    <p:sldId id="299" r:id="rId15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1E590B-4476-49C8-BA31-FFDEF139880D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521921-F6CC-455D-AD14-F889DB5D1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3227244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40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en-US" dirty="0"/>
              <a:t>   </a:t>
            </a:r>
            <a:r>
              <a:rPr lang="ru-RU" dirty="0">
                <a:solidFill>
                  <a:srgbClr val="C00000"/>
                </a:solidFill>
              </a:rPr>
              <a:t>подростки  и рабочая молодежь</a:t>
            </a:r>
          </a:p>
        </p:txBody>
      </p:sp>
      <p:pic>
        <p:nvPicPr>
          <p:cNvPr id="7170" name="Picture 2" descr="D:\Desktop\уборка территории захоронений участников ВОВ\IMG_03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29" y="1337134"/>
            <a:ext cx="4191000" cy="2794000"/>
          </a:xfrm>
          <a:prstGeom prst="rect">
            <a:avLst/>
          </a:prstGeom>
          <a:noFill/>
        </p:spPr>
      </p:pic>
      <p:pic>
        <p:nvPicPr>
          <p:cNvPr id="7171" name="Picture 3" descr="D:\Desktop\уборка территории захоронений участников ВОВ\IMG_03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152" y="1337134"/>
            <a:ext cx="4343400" cy="28956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706689-59E8-4121-A2A7-B8D3CE96A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97" y="3762442"/>
            <a:ext cx="4645151" cy="30955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Результаты   работы </a:t>
            </a:r>
          </a:p>
        </p:txBody>
      </p:sp>
      <p:pic>
        <p:nvPicPr>
          <p:cNvPr id="3" name="Рисунок 2" descr="F:\проект111\Проект\Кто если не мы\image-0-02-05-7cfd9e62919ca3ab1efca0d9ce2988f5064492f35f42aa7f83edef27d9f1de51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Единая Россия\Кто если не мы\image-0-02-05-9e5b2cab97f5f5bae4178876cb284e84b98df73895a5cd5e803f42b1cc1799cc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Единая Россия\Кто если не мы\image-0-02-05-938fd3315f3a7399d01789e3cf9f3f6916555372f4b340dea34a45817c53bf1a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C52110-A8E3-4806-A8F9-228C034DC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6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15442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4400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Грантовое направление: 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206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67EEB5-F8F4-431C-8AE8-6DFDDDF9A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112"/>
            <a:ext cx="3746131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75-летний юбилей Великой Победы над фашизмом,  является особенной исторической датой для объединения поколений, различных социальных слоев населения, героическими усилиями которых была достигнута Победа в Великой Отечественной войне. Проект "Земляки, шагнувшие в бессмертие" направлен на сохранение памяти о героях войны </a:t>
            </a:r>
            <a:r>
              <a:rPr lang="ru-RU" sz="2400">
                <a:solidFill>
                  <a:srgbClr val="C00000"/>
                </a:solidFill>
              </a:rPr>
              <a:t>и  способствует </a:t>
            </a:r>
            <a:r>
              <a:rPr lang="ru-RU" sz="2400" dirty="0">
                <a:solidFill>
                  <a:srgbClr val="C00000"/>
                </a:solidFill>
              </a:rPr>
              <a:t>воспитанию у подрастающего поколения чувств патриотизма, гордости за героическое прошлое, повышению интереса к изучению его истории.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Команда проекта, проведет в год празднования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75-летия Великой Победы - культурно- просветительский Марафон Победы - исторической, организационной, духовной, культурной, военно-патриотической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7774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89844"/>
            <a:ext cx="8715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dirty="0"/>
              <a:t>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Объединение старшего и подрастающего поколений через передачу и сохранение исторической памяти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Великой Отечественной войне,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 будущих поколений 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esktop\фото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0" y="548680"/>
            <a:ext cx="865661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9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Мероприятия посвященные Великой Победе</a:t>
            </a:r>
          </a:p>
        </p:txBody>
      </p:sp>
      <p:pic>
        <p:nvPicPr>
          <p:cNvPr id="1026" name="Picture 2" descr="F:\Desktop\Земляки шагнувшие в бессмертие\Новая папка\IMG_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esktop\Земляки шагнувшие в бессмертие\Новая папка\i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82" y="3501008"/>
            <a:ext cx="4884426" cy="32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5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esktop\Земляки шагнувшие в бессмертие\Новая папка\i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91000" cy="292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esktop\Земляки шагнувшие в бессмертие\Новая папка\IMG_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Desktop\Земляки шагнувшие в бессмертие\Новая папка\IMG_0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5080929" cy="33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9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Посещение ветеранов на дому</a:t>
            </a:r>
          </a:p>
        </p:txBody>
      </p:sp>
      <p:pic>
        <p:nvPicPr>
          <p:cNvPr id="3074" name="Picture 2" descr="F:\Desktop\Земляки шагнувшие в бессмертие\Новая папка\1576571968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323066"/>
            <a:ext cx="328498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2FFDAD-08A5-41E9-BE55-2CB54E668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17" y="1323066"/>
            <a:ext cx="3746303" cy="3746303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683DF4D3-9C3E-44CD-8A3F-3CB386092C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90" y="3429000"/>
            <a:ext cx="2700787" cy="3601049"/>
          </a:xfrm>
        </p:spPr>
      </p:pic>
    </p:spTree>
    <p:extLst>
      <p:ext uri="{BB962C8B-B14F-4D97-AF65-F5344CB8AC3E}">
        <p14:creationId xmlns:p14="http://schemas.microsoft.com/office/powerpoint/2010/main" val="422521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Ежегодный  Уход за захоронениями</a:t>
            </a:r>
          </a:p>
        </p:txBody>
      </p:sp>
      <p:pic>
        <p:nvPicPr>
          <p:cNvPr id="5" name="Picture 3" descr="D:\Desktop\уборка территории захоронений участников ВОВ\ветераны ВОВ уход за могилами 2016\IMG_43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191000" cy="2794000"/>
          </a:xfrm>
          <a:prstGeom prst="rect">
            <a:avLst/>
          </a:prstGeom>
          <a:noFill/>
        </p:spPr>
      </p:pic>
      <p:pic>
        <p:nvPicPr>
          <p:cNvPr id="6" name="Picture 2" descr="D:\Desktop\уборка территории захоронений участников ВОВ\ветераны ВОВ уход за могилами 2016\IMG_4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5732"/>
            <a:ext cx="4343400" cy="28956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D271A-84C4-4892-8153-BEF6444E5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20" y="3600450"/>
            <a:ext cx="4343400" cy="32575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140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посвященные Великой Победе</vt:lpstr>
      <vt:lpstr>Презентация PowerPoint</vt:lpstr>
      <vt:lpstr>Посещение ветеранов на дому</vt:lpstr>
      <vt:lpstr>Ежегодный  Уход за захоронениями</vt:lpstr>
      <vt:lpstr>     подростки  и рабочая молодежь</vt:lpstr>
      <vt:lpstr>Результаты   работы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36</cp:revision>
  <cp:lastPrinted>2019-09-11T13:56:47Z</cp:lastPrinted>
  <dcterms:created xsi:type="dcterms:W3CDTF">2019-07-31T13:26:55Z</dcterms:created>
  <dcterms:modified xsi:type="dcterms:W3CDTF">2020-07-22T06:52:55Z</dcterms:modified>
</cp:coreProperties>
</file>