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837"/>
    <a:srgbClr val="930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434A7-C153-A09F-1677-2CE9CF91A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5381" y="245541"/>
            <a:ext cx="6881091" cy="2387600"/>
          </a:xfrm>
        </p:spPr>
        <p:txBody>
          <a:bodyPr anchor="b">
            <a:normAutofit/>
          </a:bodyPr>
          <a:lstStyle>
            <a:lvl1pPr algn="l">
              <a:defRPr sz="6600" b="1">
                <a:gradFill>
                  <a:gsLst>
                    <a:gs pos="0">
                      <a:srgbClr val="1F2837"/>
                    </a:gs>
                    <a:gs pos="100000">
                      <a:srgbClr val="93041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DDF479-710D-6EA7-32CA-52D05C48E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5381" y="2692960"/>
            <a:ext cx="5303982" cy="1201190"/>
          </a:xfrm>
        </p:spPr>
        <p:txBody>
          <a:bodyPr/>
          <a:lstStyle>
            <a:lvl1pPr marL="0" indent="0" algn="l">
              <a:buNone/>
              <a:defRPr sz="2400" b="1">
                <a:gradFill>
                  <a:gsLst>
                    <a:gs pos="0">
                      <a:srgbClr val="1F2837"/>
                    </a:gs>
                    <a:gs pos="100000">
                      <a:srgbClr val="930416"/>
                    </a:gs>
                  </a:gsLst>
                  <a:lin ang="5400000" scaled="1"/>
                </a:gra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05C85-1953-65B7-EB09-BC830309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C1F1-26C4-4172-9B9C-25E3323FD759}" type="datetimeFigureOut">
              <a:rPr lang="x-none" smtClean="0"/>
              <a:t>05.10.2023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E6A84-6C92-C3F1-2284-664EB8F2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A2279F-0647-0B06-5D6D-24FF2699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378-D246-4439-BF5A-B267547F6B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432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60332-CDA1-D703-785D-DC33DAC1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108723-C5C0-EEDC-0E28-8F6ED028E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9517FC-32BD-8588-D105-511631F7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C1F1-26C4-4172-9B9C-25E3323FD759}" type="datetimeFigureOut">
              <a:rPr lang="x-none" smtClean="0"/>
              <a:t>05.10.2023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81238-B1E5-8FCC-0D86-410BC4C0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122483-0288-A125-D629-BC678A6E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378-D246-4439-BF5A-B267547F6B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681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205FFC-7966-9967-35A6-CB353D46F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8243A-3F91-9542-6394-F9240600A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74732C-8151-5822-7B73-8971686F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C1F1-26C4-4172-9B9C-25E3323FD759}" type="datetimeFigureOut">
              <a:rPr lang="x-none" smtClean="0"/>
              <a:t>05.10.2023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E8B0AA-E7FC-4D36-DAE2-1961F9D7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52FF9-4BA8-17FD-B7B9-C6079D7A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378-D246-4439-BF5A-B267547F6B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732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3F59FA-4008-B69F-DDDD-D0E7BE776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46904-7DE4-9E78-7DC2-2D51390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1305"/>
            <a:ext cx="10515600" cy="696667"/>
          </a:xfrm>
        </p:spPr>
        <p:txBody>
          <a:bodyPr/>
          <a:lstStyle>
            <a:lvl1pPr>
              <a:defRPr>
                <a:gradFill>
                  <a:gsLst>
                    <a:gs pos="0">
                      <a:srgbClr val="1F2837"/>
                    </a:gs>
                    <a:gs pos="100000">
                      <a:srgbClr val="93041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8CB41-F5A5-3CCE-C53C-2180C5645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0577BE-2AF2-7B57-534F-F20F7682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C1F1-26C4-4172-9B9C-25E3323FD759}" type="datetimeFigureOut">
              <a:rPr lang="x-none" smtClean="0"/>
              <a:t>05.10.2023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5BAD4F-94F6-E737-7ABD-9AD6F058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009FE-9889-715F-A803-A9C5368E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378-D246-4439-BF5A-B267547F6B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528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15709-6383-B7CD-3A33-F58CD6E5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C90C9-1DC0-66F2-FD7C-C8DB292FD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1EB024-922C-B059-44E8-5A2D7C8D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C1F1-26C4-4172-9B9C-25E3323FD759}" type="datetimeFigureOut">
              <a:rPr lang="x-none" smtClean="0"/>
              <a:t>05.10.2023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934F8-FFFF-75B1-1219-29E392E6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F5315-6CD0-5DA4-5148-317D4253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378-D246-4439-BF5A-B267547F6B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256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22FAE-C513-5319-ECEC-CB179650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DA89E7-4BDA-C2C8-2969-B1FD65E03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50B327-96D3-1FF9-F844-E0BFEBF38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3775E-2D90-D078-76E2-6D1B4FD0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C1F1-26C4-4172-9B9C-25E3323FD759}" type="datetimeFigureOut">
              <a:rPr lang="x-none" smtClean="0"/>
              <a:t>05.10.2023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8E521B-3362-55CF-78E1-C7FD92C8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F10235-BB5F-359F-7461-6B903392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378-D246-4439-BF5A-B267547F6B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902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B1C5D-F545-D967-21BC-55B6395C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BA279E-5190-0946-AE0A-788F954A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A6117-7357-DD14-8D62-90D63E0CE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CF4096-AA0F-B693-67D0-FD015B57A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7C4E12-147A-443B-AAA5-ADB89B995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4D3A39-040F-7ED2-CA96-53E3F129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C1F1-26C4-4172-9B9C-25E3323FD759}" type="datetimeFigureOut">
              <a:rPr lang="x-none" smtClean="0"/>
              <a:t>05.10.2023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CF1ABE-F23D-68C1-6E1A-EEF695EA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72639-E629-894F-50EC-2B6C2DD5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378-D246-4439-BF5A-B267547F6B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02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81C7C-441B-8C99-B2EC-587B053A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8102F1-4E55-347D-458F-78EA33ED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C1F1-26C4-4172-9B9C-25E3323FD759}" type="datetimeFigureOut">
              <a:rPr lang="x-none" smtClean="0"/>
              <a:t>05.10.2023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2836F6-B9F8-75BE-E0F3-9C28A3C0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7550AB-853E-A09D-0118-254557A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378-D246-4439-BF5A-B267547F6B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836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D35FFF-CAAB-D329-00EE-ACB860B9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C1F1-26C4-4172-9B9C-25E3323FD759}" type="datetimeFigureOut">
              <a:rPr lang="x-none" smtClean="0"/>
              <a:t>05.10.2023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0D1AA8-6CA9-8211-F114-9108B124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8331DB-8EB7-9577-2ABE-D484B377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378-D246-4439-BF5A-B267547F6B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5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B9513-0AA5-B151-D3A7-AC566D4B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F92CB-7AF8-F391-CB97-25238A421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DF566E-9D7B-4BB5-694E-C992CFF28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3FF36-CF8D-D492-827B-F9411FAC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C1F1-26C4-4172-9B9C-25E3323FD759}" type="datetimeFigureOut">
              <a:rPr lang="x-none" smtClean="0"/>
              <a:t>05.10.2023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8B6CC0-4F27-E286-415E-559FEC59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EC2092-4FBC-DF8C-541C-32428BCD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378-D246-4439-BF5A-B267547F6B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131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E9E-F0D2-5533-F43D-B3DC06D1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CA1E23-9385-3720-AE59-C1EFF5115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CA51C3-55FD-79F0-6A3B-B56E80BC6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78173B-F854-92F6-9795-D99370E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C1F1-26C4-4172-9B9C-25E3323FD759}" type="datetimeFigureOut">
              <a:rPr lang="x-none" smtClean="0"/>
              <a:t>05.10.2023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E3FFAC-7A17-6429-8FF7-760E99F6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2E3B29-59C7-32C4-5620-F6DAF9B1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378-D246-4439-BF5A-B267547F6B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337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A2B4AF-93C9-5C1B-B111-89D35581A7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7C513-DB12-FC87-53C9-2871E527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1DB43-7EAC-FF79-13D1-82D432ECE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100EED-13FF-A1AD-6021-2A8A58802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BC1F1-26C4-4172-9B9C-25E3323FD759}" type="datetimeFigureOut">
              <a:rPr lang="x-none" smtClean="0"/>
              <a:t>05.10.2023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7008-CBA2-65CF-4674-C52EB8972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4CC673-9FDE-C067-CC50-51189B368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A378-D246-4439-BF5A-B267547F6B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244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2564B-6035-AB02-5B0E-A8839F84F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7293" y="914098"/>
            <a:ext cx="7016136" cy="23876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рактика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добровольчества «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Райчихинского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индустриального техникума»</a:t>
            </a:r>
            <a:endParaRPr lang="x-non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737" y="496513"/>
            <a:ext cx="9663063" cy="6966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Наша лучшая практика в области добровольчества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400" y="1419225"/>
            <a:ext cx="10515600" cy="903061"/>
          </a:xfrm>
        </p:spPr>
        <p:txBody>
          <a:bodyPr/>
          <a:lstStyle/>
          <a:p>
            <a:r>
              <a:rPr lang="ru-RU" dirty="0" smtClean="0"/>
              <a:t>Выездные волонтёрские концерты по детским домам, домам для престарелых и людей ОВЗ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322286"/>
            <a:ext cx="8432799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4222524"/>
            <a:ext cx="10511972" cy="3041876"/>
          </a:xfrm>
        </p:spPr>
        <p:txBody>
          <a:bodyPr>
            <a:normAutofit/>
          </a:bodyPr>
          <a:lstStyle/>
          <a:p>
            <a:r>
              <a:rPr lang="ru-RU" sz="2400" dirty="0"/>
              <a:t>Творческая студия РИТ в рамках волонтёрской помощи </a:t>
            </a:r>
            <a:r>
              <a:rPr lang="ru-RU" sz="2400" dirty="0" smtClean="0"/>
              <a:t>организовали </a:t>
            </a:r>
            <a:r>
              <a:rPr lang="ru-RU" sz="2400" dirty="0"/>
              <a:t>концерт в доме-интернате для престарелых и инвалидов города Райчихинска в честь дня именинника. Участники студии под руководством педагога дополнительного образования Ипатовой В.Р. исполнили восемь номеров коллективно, сольно и дуэтом. Проживающие дома-интерната встретили студентов тепло. Праздник сопровождала душевная атмосфера, искренние аплодисменты, радостные улыбки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50" y="250371"/>
            <a:ext cx="8827007" cy="39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4287" y="191456"/>
            <a:ext cx="4601028" cy="24698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Организатор </a:t>
            </a:r>
            <a:r>
              <a:rPr lang="ru-RU" dirty="0"/>
              <a:t>праздника от лица проживающих и сотрудников поблагодарил ребят и отметил профессионализм, творческий подход и мастерство исполнения.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85" y="491104"/>
            <a:ext cx="3968219" cy="5729514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362858" y="2658886"/>
            <a:ext cx="5312228" cy="2356640"/>
          </a:xfrm>
          <a:prstGeom prst="wedgeRectCallout">
            <a:avLst>
              <a:gd name="adj1" fmla="val -56899"/>
              <a:gd name="adj2" fmla="val 5552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2858" y="2683044"/>
            <a:ext cx="5312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 этом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году,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мы увеличим количество таких волонтёрских концертов. На данный момент у нас уже готовиться программа "Дорогою добра" которую мы с творческим волонтёрским коллективом хотим представить в п. Широкий,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там находиться "</a:t>
            </a:r>
            <a:r>
              <a:rPr lang="ru-RU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Райчихинский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центр содействия семейному устройству детей, оставшихся без попечения родителей, подготовки и сопровождения замещающих семей" "шанс"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014" y="5208421"/>
            <a:ext cx="5965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Деткам, оставшимся без попечения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приятно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нашим волонтёрам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съездить и подарить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впечатляющие эмоции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почувствовали удовольствие от того, что они делают, и захотели развивать эту тематику.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392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203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Times New Roman</vt:lpstr>
      <vt:lpstr>Тема Office</vt:lpstr>
      <vt:lpstr>Практика в области добровольчества «Райчихинского индустриального техникума»</vt:lpstr>
      <vt:lpstr>Наша лучшая практика в области добровольчества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Николай</cp:lastModifiedBy>
  <cp:revision>13</cp:revision>
  <dcterms:created xsi:type="dcterms:W3CDTF">2023-02-03T10:10:53Z</dcterms:created>
  <dcterms:modified xsi:type="dcterms:W3CDTF">2023-10-05T16:08:35Z</dcterms:modified>
</cp:coreProperties>
</file>