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433118874" r:id="rId1"/>
  </p:sldMasterIdLst>
  <p:sldIdLst>
    <p:sldId id="268" r:id="rId2"/>
    <p:sldId id="269" r:id="rId3"/>
    <p:sldId id="270" r:id="rId4"/>
    <p:sldId id="271" r:id="rId5"/>
    <p:sldId id="272" r:id="rId6"/>
    <p:sldId id="276" r:id="rId7"/>
    <p:sldId id="273" r:id="rId8"/>
    <p:sldId id="277" r:id="rId9"/>
    <p:sldId id="274" r:id="rId10"/>
    <p:sldId id="275" r:id="rId11"/>
    <p:sldId id="278" r:id="rId12"/>
    <p:sldId id="279" r:id="rId13"/>
    <p:sldId id="280" r:id="rId14"/>
    <p:sldId id="285" r:id="rId15"/>
    <p:sldId id="286" r:id="rId16"/>
    <p:sldId id="287" r:id="rId17"/>
    <p:sldId id="281" r:id="rId18"/>
    <p:sldId id="28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301E78-3270-40D2-ABDD-1077F26B06B4}">
          <p14:sldIdLst/>
        </p14:section>
        <p14:section name="Раздел без заголовка" id="{B4163BA9-531D-4E6C-8764-C873945C06F0}">
          <p14:sldIdLst>
            <p14:sldId id="268"/>
            <p14:sldId id="269"/>
            <p14:sldId id="270"/>
            <p14:sldId id="271"/>
            <p14:sldId id="272"/>
            <p14:sldId id="276"/>
            <p14:sldId id="273"/>
            <p14:sldId id="277"/>
            <p14:sldId id="274"/>
            <p14:sldId id="275"/>
            <p14:sldId id="278"/>
            <p14:sldId id="279"/>
            <p14:sldId id="280"/>
            <p14:sldId id="285"/>
            <p14:sldId id="286"/>
            <p14:sldId id="287"/>
            <p14:sldId id="281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1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5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78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3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502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1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2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9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7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0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1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5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0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1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433118875" r:id="rId1"/>
    <p:sldLayoutId id="2433118876" r:id="rId2"/>
    <p:sldLayoutId id="2433118877" r:id="rId3"/>
    <p:sldLayoutId id="2433118878" r:id="rId4"/>
    <p:sldLayoutId id="2433118879" r:id="rId5"/>
    <p:sldLayoutId id="2433118880" r:id="rId6"/>
    <p:sldLayoutId id="2433118881" r:id="rId7"/>
    <p:sldLayoutId id="2433118882" r:id="rId8"/>
    <p:sldLayoutId id="2433118883" r:id="rId9"/>
    <p:sldLayoutId id="2433118884" r:id="rId10"/>
    <p:sldLayoutId id="2433118885" r:id="rId11"/>
    <p:sldLayoutId id="2433118886" r:id="rId12"/>
    <p:sldLayoutId id="2433118887" r:id="rId13"/>
    <p:sldLayoutId id="2433118888" r:id="rId14"/>
    <p:sldLayoutId id="2433118889" r:id="rId15"/>
    <p:sldLayoutId id="24331188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609600"/>
            <a:ext cx="7920880" cy="591574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Волонтёрская организация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«От сердца с сердцу»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МБОУ «Лицей 5»м.о.Зарайск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Функционирует с февраля </a:t>
            </a:r>
            <a:r>
              <a:rPr lang="ru-RU" sz="4000" smtClean="0">
                <a:solidFill>
                  <a:srgbClr val="C00000"/>
                </a:solidFill>
              </a:rPr>
              <a:t>2025 года.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2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Плетение сетей для СВО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5" y="2160588"/>
            <a:ext cx="2911077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37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407274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Письма участникам СВО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43423"/>
            <a:ext cx="3087688" cy="23157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942828"/>
            <a:ext cx="3089275" cy="2316956"/>
          </a:xfrm>
        </p:spPr>
      </p:pic>
    </p:spTree>
    <p:extLst>
      <p:ext uri="{BB962C8B-B14F-4D97-AF65-F5344CB8AC3E}">
        <p14:creationId xmlns:p14="http://schemas.microsoft.com/office/powerpoint/2010/main" val="340424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мероприятий для детей.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43423"/>
            <a:ext cx="3087688" cy="23157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942828"/>
            <a:ext cx="3089275" cy="2316956"/>
          </a:xfrm>
        </p:spPr>
      </p:pic>
    </p:spTree>
    <p:extLst>
      <p:ext uri="{BB962C8B-B14F-4D97-AF65-F5344CB8AC3E}">
        <p14:creationId xmlns:p14="http://schemas.microsoft.com/office/powerpoint/2010/main" val="269193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Уборка территории.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3445768" cy="27662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92896"/>
            <a:ext cx="3744416" cy="2766293"/>
          </a:xfrm>
        </p:spPr>
      </p:pic>
    </p:spTree>
    <p:extLst>
      <p:ext uri="{BB962C8B-B14F-4D97-AF65-F5344CB8AC3E}">
        <p14:creationId xmlns:p14="http://schemas.microsoft.com/office/powerpoint/2010/main" val="184041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4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Уборка улиц города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427984" cy="348637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39" y="1772816"/>
            <a:ext cx="4232353" cy="3517314"/>
          </a:xfrm>
        </p:spPr>
      </p:pic>
    </p:spTree>
    <p:extLst>
      <p:ext uri="{BB962C8B-B14F-4D97-AF65-F5344CB8AC3E}">
        <p14:creationId xmlns:p14="http://schemas.microsoft.com/office/powerpoint/2010/main" val="2749632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Уборка улиц города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930400"/>
            <a:ext cx="4015630" cy="332938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30400"/>
            <a:ext cx="3888432" cy="3328789"/>
          </a:xfrm>
        </p:spPr>
      </p:pic>
    </p:spTree>
    <p:extLst>
      <p:ext uri="{BB962C8B-B14F-4D97-AF65-F5344CB8AC3E}">
        <p14:creationId xmlns:p14="http://schemas.microsoft.com/office/powerpoint/2010/main" val="33836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мероприятий для детей.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3517776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636912"/>
            <a:ext cx="3871614" cy="3168352"/>
          </a:xfrm>
        </p:spPr>
      </p:pic>
    </p:spTree>
    <p:extLst>
      <p:ext uri="{BB962C8B-B14F-4D97-AF65-F5344CB8AC3E}">
        <p14:creationId xmlns:p14="http://schemas.microsoft.com/office/powerpoint/2010/main" val="91999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Уборка памятников и экскурсии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3761234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636912"/>
            <a:ext cx="3871614" cy="3312368"/>
          </a:xfrm>
        </p:spPr>
      </p:pic>
    </p:spTree>
    <p:extLst>
      <p:ext uri="{BB962C8B-B14F-4D97-AF65-F5344CB8AC3E}">
        <p14:creationId xmlns:p14="http://schemas.microsoft.com/office/powerpoint/2010/main" val="287049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Помощь в проведении торжественных мероприятий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3868738" cy="3600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276872"/>
            <a:ext cx="4735710" cy="3600400"/>
          </a:xfrm>
        </p:spPr>
      </p:pic>
    </p:spTree>
    <p:extLst>
      <p:ext uri="{BB962C8B-B14F-4D97-AF65-F5344CB8AC3E}">
        <p14:creationId xmlns:p14="http://schemas.microsoft.com/office/powerpoint/2010/main" val="229857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705794" cy="18137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Наши первые волонтёры на встрече с главой администрации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м.о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Зарайск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6626696" cy="4927600"/>
          </a:xfrm>
        </p:spPr>
      </p:pic>
    </p:spTree>
    <p:extLst>
      <p:ext uri="{BB962C8B-B14F-4D97-AF65-F5344CB8AC3E}">
        <p14:creationId xmlns:p14="http://schemas.microsoft.com/office/powerpoint/2010/main" val="24848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Участие и проведение спортивных мероприятий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3422"/>
            <a:ext cx="3761234" cy="30778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942827"/>
            <a:ext cx="4015630" cy="3078459"/>
          </a:xfrm>
        </p:spPr>
      </p:pic>
    </p:spTree>
    <p:extLst>
      <p:ext uri="{BB962C8B-B14F-4D97-AF65-F5344CB8AC3E}">
        <p14:creationId xmlns:p14="http://schemas.microsoft.com/office/powerpoint/2010/main" val="217811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6347714" cy="1813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Изготовление собственными руками цветов с конфетами к празднику 8 марта.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276872"/>
            <a:ext cx="3977258" cy="37444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276872"/>
            <a:ext cx="4303662" cy="3744416"/>
          </a:xfrm>
        </p:spPr>
      </p:pic>
    </p:spTree>
    <p:extLst>
      <p:ext uri="{BB962C8B-B14F-4D97-AF65-F5344CB8AC3E}">
        <p14:creationId xmlns:p14="http://schemas.microsoft.com/office/powerpoint/2010/main" val="57125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Помощь ветеранам на мероприятиях.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4067944" cy="40513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76874"/>
            <a:ext cx="4824536" cy="4051344"/>
          </a:xfrm>
        </p:spPr>
      </p:pic>
    </p:spTree>
    <p:extLst>
      <p:ext uri="{BB962C8B-B14F-4D97-AF65-F5344CB8AC3E}">
        <p14:creationId xmlns:p14="http://schemas.microsoft.com/office/powerpoint/2010/main" val="219724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Загрузка гуманитарной помощи участникам СВО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3445768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88" y="2708920"/>
            <a:ext cx="3755032" cy="2880320"/>
          </a:xfrm>
        </p:spPr>
      </p:pic>
    </p:spTree>
    <p:extLst>
      <p:ext uri="{BB962C8B-B14F-4D97-AF65-F5344CB8AC3E}">
        <p14:creationId xmlns:p14="http://schemas.microsoft.com/office/powerpoint/2010/main" val="262862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Изготовление блиндажных свечей для СВО.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3422"/>
            <a:ext cx="3697288" cy="286184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942828"/>
            <a:ext cx="3655590" cy="2934444"/>
          </a:xfrm>
        </p:spPr>
      </p:pic>
    </p:spTree>
    <p:extLst>
      <p:ext uri="{BB962C8B-B14F-4D97-AF65-F5344CB8AC3E}">
        <p14:creationId xmlns:p14="http://schemas.microsoft.com/office/powerpoint/2010/main" val="194519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Мастер классы по сборке и разборке автомата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160588"/>
            <a:ext cx="3429470" cy="43647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160588"/>
            <a:ext cx="4015630" cy="4364756"/>
          </a:xfrm>
        </p:spPr>
      </p:pic>
    </p:spTree>
    <p:extLst>
      <p:ext uri="{BB962C8B-B14F-4D97-AF65-F5344CB8AC3E}">
        <p14:creationId xmlns:p14="http://schemas.microsoft.com/office/powerpoint/2010/main" val="10340807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89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Аспект</vt:lpstr>
      <vt:lpstr>Волонтёрская организация «От сердца с сердцу» МБОУ «Лицей 5»м.о.Зарайск Функционирует с февраля 2025 года.</vt:lpstr>
      <vt:lpstr>Помощь в проведении торжественных мероприятий</vt:lpstr>
      <vt:lpstr>Наши первые волонтёры на встрече с главой администрации м.о. Зарайск</vt:lpstr>
      <vt:lpstr>Участие и проведение спортивных мероприятий</vt:lpstr>
      <vt:lpstr>Изготовление собственными руками цветов с конфетами к празднику 8 марта.</vt:lpstr>
      <vt:lpstr>Помощь ветеранам на мероприятиях.</vt:lpstr>
      <vt:lpstr>Загрузка гуманитарной помощи участникам СВО.</vt:lpstr>
      <vt:lpstr>Изготовление блиндажных свечей для СВО.</vt:lpstr>
      <vt:lpstr>Мастер классы по сборке и разборке автомата</vt:lpstr>
      <vt:lpstr> Плетение сетей для СВО .</vt:lpstr>
      <vt:lpstr>Письма участникам СВО</vt:lpstr>
      <vt:lpstr>Организация мероприятий для детей.</vt:lpstr>
      <vt:lpstr>Уборка территории.</vt:lpstr>
      <vt:lpstr>Презентация PowerPoint</vt:lpstr>
      <vt:lpstr>Уборка улиц города</vt:lpstr>
      <vt:lpstr>Уборка улиц города</vt:lpstr>
      <vt:lpstr>Организация мероприятий для детей.</vt:lpstr>
      <vt:lpstr>Уборка памятников и экскурсии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Пользователь Windows</cp:lastModifiedBy>
  <cp:revision>9</cp:revision>
  <dcterms:created xsi:type="dcterms:W3CDTF">2025-04-08T08:55:46Z</dcterms:created>
  <dcterms:modified xsi:type="dcterms:W3CDTF">2025-04-10T08:54:45Z</dcterms:modified>
  <cp:category/>
</cp:coreProperties>
</file>