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0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435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62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7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98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7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55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06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3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28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52F5-9F05-4F15-8A63-993F0C58D7A2}" type="datetimeFigureOut">
              <a:rPr lang="ru-RU" smtClean="0"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4639A-AAD6-4B15-B441-F52C2BD17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8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ек\Downloads\Title_Page_20220920_215529_0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05"/>
            <a:ext cx="9190126" cy="68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73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ек\Downloads\Welcome_Page_20220920_215529_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-16913"/>
            <a:ext cx="9133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56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нек\Downloads\1_Centered_Header__Big_Center_Space_20220920_215529_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26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ек\Downloads\1_Heading__1_Paragraph_20220920_215529_0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" y="-5453"/>
            <a:ext cx="9145443" cy="686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89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ек\Downloads\1_Heading__1_Paragraph_2_20220920_215529_0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51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ек\Downloads\1_Centered_Header__Big_Center_Space_2_20220920_215529_00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90"/>
            <a:ext cx="9186366" cy="68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3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ек\Downloads\1_Centered_Header__Big_Center_Space_3_20220920_215529_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80"/>
            <a:ext cx="9144000" cy="68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639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женек</dc:creator>
  <cp:lastModifiedBy>женек</cp:lastModifiedBy>
  <cp:revision>3</cp:revision>
  <dcterms:created xsi:type="dcterms:W3CDTF">2022-09-21T08:15:34Z</dcterms:created>
  <dcterms:modified xsi:type="dcterms:W3CDTF">2022-09-21T08:39:30Z</dcterms:modified>
</cp:coreProperties>
</file>