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66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ист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" y="-7"/>
            <a:ext cx="9207398" cy="517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ист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ист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ист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07398" cy="517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ист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42" y="0"/>
            <a:ext cx="9129370" cy="5135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ист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9370" cy="5135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ист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0"/>
            <a:ext cx="9207398" cy="517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ист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07398" cy="517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ист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Экран (16:9)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</dc:creator>
  <cp:lastModifiedBy>N</cp:lastModifiedBy>
  <cp:revision>5</cp:revision>
  <dcterms:created xsi:type="dcterms:W3CDTF">2024-07-13T10:49:41Z</dcterms:created>
  <dcterms:modified xsi:type="dcterms:W3CDTF">2024-07-13T13:45:09Z</dcterms:modified>
</cp:coreProperties>
</file>