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8" r:id="rId4"/>
    <p:sldId id="259" r:id="rId5"/>
    <p:sldId id="261" r:id="rId6"/>
    <p:sldId id="262" r:id="rId7"/>
    <p:sldId id="260" r:id="rId8"/>
    <p:sldId id="272" r:id="rId9"/>
    <p:sldId id="263" r:id="rId10"/>
    <p:sldId id="277" r:id="rId11"/>
    <p:sldId id="268" r:id="rId12"/>
    <p:sldId id="273" r:id="rId13"/>
    <p:sldId id="274" r:id="rId14"/>
    <p:sldId id="269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8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9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56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3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95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57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7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3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3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56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0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83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56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C02D-8A17-43C2-895F-AE7C958D0276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F44889-074A-453E-8B83-C3FEAD0B6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8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5%D1%80%D1%91%D0%BC%D0%B8%D0%BD,_%D0%98%D0%B3%D0%BE%D1%80%D1%8C_%D0%90%D0%BB%D0%B5%D0%BA%D1%81%D0%B5%D0%B5%D0%B2%D0%B8%D1%8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Доклад Ольги Камоско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На общем собрании АООО «КИЦ»</a:t>
            </a:r>
          </a:p>
          <a:p>
            <a:r>
              <a:rPr lang="ru-RU" sz="3200" dirty="0" smtClean="0"/>
              <a:t>17 января 2021года 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197734" y="643944"/>
            <a:ext cx="913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АМУРСКАЯ ОБЛАСТНАЯ ОБЩЕСТВЕННАЯ ОРГАНИЗАЦИЯ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 «КУЛЬТУРНО-ИСТОРИЧЕСКИЙ ЦЕНТР»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87114" y="17582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зарегистрирована 11.12.2017г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4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0" y="609600"/>
            <a:ext cx="8596312" cy="28631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3832654"/>
            <a:ext cx="3025346" cy="3025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28169" r="24512"/>
          <a:stretch/>
        </p:blipFill>
        <p:spPr>
          <a:xfrm>
            <a:off x="9936309" y="175054"/>
            <a:ext cx="1834981" cy="3025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19" y="3832654"/>
            <a:ext cx="2998425" cy="2798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36" y="3832654"/>
            <a:ext cx="3025346" cy="3025346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0" y="762000"/>
            <a:ext cx="8596312" cy="28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7894"/>
            <a:ext cx="5656231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«Музей </a:t>
            </a:r>
            <a:r>
              <a:rPr lang="ru-RU" dirty="0" smtClean="0"/>
              <a:t>в </a:t>
            </a:r>
            <a:r>
              <a:rPr lang="ru-RU" dirty="0" smtClean="0"/>
              <a:t>чемодане» </a:t>
            </a:r>
            <a:r>
              <a:rPr lang="ru-RU" dirty="0" smtClean="0"/>
              <a:t>в гостях у ребят </a:t>
            </a:r>
            <a:r>
              <a:rPr lang="ru-RU" dirty="0" err="1" smtClean="0"/>
              <a:t>с.Васильевка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34" y="2156292"/>
            <a:ext cx="3881437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2" y="-296562"/>
            <a:ext cx="51435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081" y="6101428"/>
            <a:ext cx="6096000" cy="324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А.Ф.Горохов   проводит  мастер-класс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изготовлением книжек-малышек.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0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«Музей в чемодане» в гостях у школьников </a:t>
            </a:r>
            <a:r>
              <a:rPr lang="ru-RU" dirty="0" err="1" smtClean="0"/>
              <a:t>с.Томское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320" y="1807117"/>
            <a:ext cx="2511854" cy="2511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59" y="268513"/>
            <a:ext cx="3181370" cy="2386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24764"/>
            <a:ext cx="2973823" cy="223036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7334" y="4425425"/>
            <a:ext cx="2350548" cy="17636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6579" y="6236156"/>
            <a:ext cx="255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Встреча с самобытным поэтом и писателем Анатолием Гороховым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07" y="4490719"/>
            <a:ext cx="2381798" cy="1786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7528" y="6328397"/>
            <a:ext cx="2991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Встреча с учащимися </a:t>
            </a:r>
            <a:r>
              <a:rPr lang="ru-RU" sz="1400" dirty="0" err="1" smtClean="0"/>
              <a:t>с.Архара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4313" r="6928" b="25099"/>
          <a:stretch/>
        </p:blipFill>
        <p:spPr>
          <a:xfrm>
            <a:off x="7111060" y="3711146"/>
            <a:ext cx="3254189" cy="1930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1060" y="5720694"/>
            <a:ext cx="328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Встреча с воинами срочной службы </a:t>
            </a:r>
            <a:r>
              <a:rPr lang="ru-RU" sz="1400" dirty="0" err="1" smtClean="0"/>
              <a:t>г.Белогорск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69198" y="2846749"/>
            <a:ext cx="3854824" cy="56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Завершилась очередная встреча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«Музеем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чемодане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9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19" y="252571"/>
            <a:ext cx="6825079" cy="1320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«Музей в чемодане» в Литературной беседке Городского парка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81" y="98020"/>
            <a:ext cx="1362148" cy="18161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46" y="1528762"/>
            <a:ext cx="2683544" cy="3578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" y="1465669"/>
            <a:ext cx="2343141" cy="22381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01" y="313209"/>
            <a:ext cx="1890242" cy="252032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45" y="2753384"/>
            <a:ext cx="2662344" cy="3213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390" y="4872097"/>
            <a:ext cx="3200863" cy="1890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9165" y="3858562"/>
            <a:ext cx="3179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О.Я. Камоско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открывает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«Музей в чемодане Игоря Ерёмина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55528" y="5207041"/>
            <a:ext cx="475136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Артисты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А.Трифонов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Т.Самойлова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Белогорского  народного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 имени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Уласовец играют отрывок из спектакля по поэме Игоря Ерёмина «Солдатка»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17858" y="5938813"/>
            <a:ext cx="3876685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мероприятия со Светланой Игоревной Ерёминой (третья слева)</a:t>
            </a: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77318" y="2933752"/>
            <a:ext cx="239357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книгой И.А. Ерёмина «Перед лицом России не солгать» и Председатель АООО «КИЦ»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Камоско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01546" y="1981702"/>
            <a:ext cx="266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Светланой Игоревной Ерёминой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73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069454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«Литературный багаж </a:t>
            </a:r>
            <a:r>
              <a:rPr lang="ru-RU" dirty="0" err="1" smtClean="0"/>
              <a:t>И.Ерёмина</a:t>
            </a:r>
            <a:r>
              <a:rPr lang="ru-RU" dirty="0" smtClean="0"/>
              <a:t>» в </a:t>
            </a:r>
            <a:r>
              <a:rPr lang="ru-RU" dirty="0"/>
              <a:t>Б</a:t>
            </a:r>
            <a:r>
              <a:rPr lang="ru-RU" dirty="0" smtClean="0"/>
              <a:t>елогорском краеведческом музее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02" y="316716"/>
            <a:ext cx="3745496" cy="280912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914091"/>
            <a:ext cx="5175249" cy="3881437"/>
          </a:xfrm>
        </p:spPr>
      </p:pic>
      <p:pic>
        <p:nvPicPr>
          <p:cNvPr id="6" name="Рисунок 5" descr="https://sun9-63.userapi.com/impg/cXbaKerNk1I5EeCeCeKIx7w3ZLnbKYu3fcN4mA/_L_XrKMFdd0.jpg?size=1032x774&amp;quality=96&amp;proxy=1&amp;sign=995c036c094d2c5a119d320a8670b92a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22" y="3576918"/>
            <a:ext cx="4288772" cy="3133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50787" y="2230044"/>
            <a:ext cx="6677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Встреча с юнармейцами в Белогорском краеведческом музее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661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46039" cy="1320800"/>
          </a:xfrm>
        </p:spPr>
        <p:txBody>
          <a:bodyPr/>
          <a:lstStyle/>
          <a:p>
            <a:r>
              <a:rPr lang="ru-RU" dirty="0">
                <a:solidFill>
                  <a:schemeClr val="accent5"/>
                </a:solidFill>
              </a:rPr>
              <a:t>У</a:t>
            </a:r>
            <a:r>
              <a:rPr lang="ru-RU" dirty="0" smtClean="0">
                <a:solidFill>
                  <a:schemeClr val="accent5"/>
                </a:solidFill>
              </a:rPr>
              <a:t>частие в проекте «Забота рядом» фонда Тимченко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2" y="1930401"/>
            <a:ext cx="2847024" cy="18980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624" y="0"/>
            <a:ext cx="2343376" cy="1560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669" y="1515845"/>
            <a:ext cx="2048310" cy="20483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5086" y="3678484"/>
            <a:ext cx="20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Приют «Надежда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32" y="2145500"/>
            <a:ext cx="1757179" cy="1317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407" y="4247484"/>
            <a:ext cx="2351756" cy="17645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8918" y="6309611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Общество слепых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823" y="4626342"/>
            <a:ext cx="2217822" cy="1664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22" y="1753648"/>
            <a:ext cx="1709736" cy="17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Отчетно-выборное собрание 29.09.2020г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8666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ПРАВЛЕНИЕ  АООО «КИЦ»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/>
          <a:stretch/>
        </p:blipFill>
        <p:spPr>
          <a:xfrm>
            <a:off x="186977" y="1930400"/>
            <a:ext cx="2954862" cy="2826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2" y="1930400"/>
            <a:ext cx="2200388" cy="2933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80" r="5336" b="7391"/>
          <a:stretch/>
        </p:blipFill>
        <p:spPr>
          <a:xfrm rot="5400000">
            <a:off x="7055791" y="2048159"/>
            <a:ext cx="2964083" cy="24530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68" y="4864250"/>
            <a:ext cx="2713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КАМОСКО  </a:t>
            </a:r>
            <a:endParaRPr lang="ru-RU" dirty="0" smtClean="0"/>
          </a:p>
          <a:p>
            <a:r>
              <a:rPr lang="ru-RU" dirty="0" smtClean="0"/>
              <a:t>Ольга </a:t>
            </a:r>
            <a:r>
              <a:rPr lang="ru-RU" dirty="0"/>
              <a:t>Яковлевна</a:t>
            </a:r>
          </a:p>
          <a:p>
            <a:r>
              <a:rPr lang="ru-RU" dirty="0"/>
              <a:t>Председатель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89906" y="5002749"/>
            <a:ext cx="1966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Коваленко Галина </a:t>
            </a:r>
            <a:r>
              <a:rPr lang="ru-RU" dirty="0" smtClean="0"/>
              <a:t>Ивановна</a:t>
            </a:r>
          </a:p>
          <a:p>
            <a:r>
              <a:rPr lang="ru-RU" dirty="0" smtClean="0"/>
              <a:t>Член правления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40300" y="4756727"/>
            <a:ext cx="2436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Горохов </a:t>
            </a:r>
            <a:endParaRPr lang="ru-RU" dirty="0" smtClean="0"/>
          </a:p>
          <a:p>
            <a:r>
              <a:rPr lang="ru-RU" dirty="0" smtClean="0"/>
              <a:t>Анатолий Федорович</a:t>
            </a:r>
          </a:p>
          <a:p>
            <a:r>
              <a:rPr lang="ru-RU" dirty="0" smtClean="0"/>
              <a:t>секретарь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23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Наши партнёры :Коллектив Студии художественного чтения «Властелин слова»</a:t>
            </a:r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84" y="2160588"/>
            <a:ext cx="5371069" cy="388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322" y="6087547"/>
            <a:ext cx="52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Художественный руководитель Коваленко Г.И.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72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2019год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ПРОЕКТ </a:t>
            </a:r>
            <a:r>
              <a:rPr lang="ru-RU" b="1" dirty="0">
                <a:solidFill>
                  <a:srgbClr val="C00000"/>
                </a:solidFill>
              </a:rPr>
              <a:t>«АННУШКИН ТЕАТРА»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Издательство книги «Народный театр. Радость людям несущая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" name="Объект 3" descr="C:\Users\Ольга\Downloads\20191130_20595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302" y="3198286"/>
            <a:ext cx="3661826" cy="3039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78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39789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ГОД ПАМЯТИ И СЛАВЫ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ttps://otechestvo-vera.ru/wp-content/uploads/2019/07/cropped-2542404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13" y="170291"/>
            <a:ext cx="1816991" cy="82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2620967"/>
            <a:ext cx="3092900" cy="38814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75668" y="26209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ИГОРЬ ЕРЁМИН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/>
              <a:t>17.09.1934г. -25.04.1983г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0234" y="39615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lang="ru-RU" b="1" dirty="0">
                <a:solidFill>
                  <a:prstClr val="black"/>
                </a:solidFill>
                <a:latin typeface="Garamond" panose="02020404030301010803"/>
              </a:rPr>
              <a:t>Известный амурский поэт, писатель и журналист.</a:t>
            </a:r>
          </a:p>
          <a:p>
            <a:pPr lvl="0" algn="ctr" defTabSz="457200"/>
            <a:r>
              <a:rPr lang="ru-RU" b="1" dirty="0">
                <a:solidFill>
                  <a:prstClr val="black"/>
                </a:solidFill>
                <a:latin typeface="Garamond" panose="02020404030301010803"/>
              </a:rPr>
              <a:t> Член Союза писателей	 СССР 1976года.       </a:t>
            </a:r>
          </a:p>
          <a:p>
            <a:pPr lvl="0" algn="ctr" defTabSz="457200"/>
            <a:r>
              <a:rPr lang="ru-RU" b="1" dirty="0">
                <a:solidFill>
                  <a:prstClr val="black"/>
                </a:solidFill>
                <a:latin typeface="Garamond" panose="02020404030301010803"/>
              </a:rPr>
              <a:t>       Соратник Бориса Машука и один из основателей Амурской писательской организации.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28519" y="5717974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 на справочную статью: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8C9AA8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http://ru.wikipedia.org/wiki/Ерёмин,_Игорь_Алексеевич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4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714" y="427903"/>
            <a:ext cx="6234240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Проект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«ЕРЁМИНСКИЕ ЧТЕНИЯ»</a:t>
            </a:r>
            <a:endParaRPr lang="ru-RU" dirty="0"/>
          </a:p>
        </p:txBody>
      </p:sp>
      <p:pic>
        <p:nvPicPr>
          <p:cNvPr id="4" name="Объект 3" descr="C:\Users\Ольга\Desktop\КИЦ\ЕРЁМИН  И А\ЧИТАЕМ ЕРЕМИНА\Фото чтения СОЛДАТКА\66793973_2116706851789178_2991516615121567744_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0" y="479383"/>
            <a:ext cx="1603074" cy="209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КИЦ\ЕРЁМИН  И А\ЧИТАЕМ ЕРЕМИНА\Фото чтения СОЛДАТКА\66936821_2116731165120080_2978389348229054464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123"/>
            <a:ext cx="4245428" cy="414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КИЦ\ЕРЁМИН  И А\ЧИТАЕМ ЕРЕМИНА\Отмечаем 85 лете ЕРЕМИНА\70271846_2229417677184761_7684223347592265728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466" y="3552549"/>
            <a:ext cx="3448594" cy="286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18619"/>
          <a:stretch/>
        </p:blipFill>
        <p:spPr>
          <a:xfrm>
            <a:off x="9418637" y="713862"/>
            <a:ext cx="2310433" cy="2433075"/>
          </a:xfrm>
          <a:prstGeom prst="rect">
            <a:avLst/>
          </a:prstGeom>
        </p:spPr>
      </p:pic>
      <p:pic>
        <p:nvPicPr>
          <p:cNvPr id="10" name="Объект 3" descr="C:\Users\Ольга\Desktop\КИЦ\ЕРЁМИН  И А\ЧИТАЕМ ЕРЕМИНА\Отмечаем 85 лете ЕРЕМИНА\69829959_2216149968511532_5176962860575621120_n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42" y="1930399"/>
            <a:ext cx="2452281" cy="2059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48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17 сентября 2020г</a:t>
            </a:r>
            <a:br>
              <a:rPr lang="ru-RU" dirty="0" smtClean="0"/>
            </a:br>
            <a:r>
              <a:rPr lang="ru-RU" dirty="0" smtClean="0"/>
              <a:t>«Ерёминские чтения»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0" y="2540000"/>
            <a:ext cx="3306146" cy="24796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2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13" y="3742038"/>
            <a:ext cx="2708179" cy="270817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" y="2540000"/>
            <a:ext cx="3306146" cy="247961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7" y="2502233"/>
            <a:ext cx="3306146" cy="24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Сборник «Перед </a:t>
            </a:r>
            <a:r>
              <a:rPr lang="ru-RU" dirty="0"/>
              <a:t>лицом России не </a:t>
            </a:r>
            <a:r>
              <a:rPr lang="ru-RU" dirty="0" smtClean="0"/>
              <a:t>солгать»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3"/>
          <a:stretch/>
        </p:blipFill>
        <p:spPr>
          <a:xfrm>
            <a:off x="385923" y="1930400"/>
            <a:ext cx="5584158" cy="38814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26002" y="174746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Перед лицом России не солгать – </a:t>
            </a:r>
            <a:r>
              <a:rPr lang="ru-RU" dirty="0"/>
              <a:t>сборник стихов амурского поэта, писателя и журналиста Игоря Ерёмина создан по инициативе Ольги Камоско, члена Российского Союза Писателей, при поддержке администрации города Белогорск и Амурской областной общественной организации «Культурно-исторический центр».</a:t>
            </a:r>
          </a:p>
          <a:p>
            <a:r>
              <a:rPr lang="ru-RU" dirty="0"/>
              <a:t>В новый сборник стихов поэта вошли произведения о войне и военном детстве. В них раскрыта историческая достоверность, неподдельная любовь к Родине, к семье, к своему дому.</a:t>
            </a:r>
          </a:p>
          <a:p>
            <a:endParaRPr lang="ru-RU" dirty="0"/>
          </a:p>
          <a:p>
            <a:r>
              <a:rPr lang="ru-RU" b="1" i="1" dirty="0"/>
              <a:t>Автор </a:t>
            </a:r>
            <a:r>
              <a:rPr lang="ru-RU" b="1" i="1" dirty="0" smtClean="0"/>
              <a:t>стихов Ерёмин </a:t>
            </a:r>
            <a:r>
              <a:rPr lang="ru-RU" b="1" i="1" dirty="0"/>
              <a:t>И.А.</a:t>
            </a:r>
            <a:endParaRPr lang="ru-RU" b="1" dirty="0"/>
          </a:p>
          <a:p>
            <a:r>
              <a:rPr lang="ru-RU" b="1" i="1" dirty="0"/>
              <a:t>Составитель сборника           Камоско </a:t>
            </a:r>
            <a:r>
              <a:rPr lang="ru-RU" b="1" i="1" dirty="0" smtClean="0"/>
              <a:t>О.Я.</a:t>
            </a:r>
            <a:endParaRPr lang="ru-RU" b="1" dirty="0"/>
          </a:p>
          <a:p>
            <a:r>
              <a:rPr lang="ru-RU" b="1" i="1" dirty="0"/>
              <a:t>Редактор - оформитель          Горохов А.Ф</a:t>
            </a:r>
            <a:endParaRPr lang="ru-RU" b="1" dirty="0"/>
          </a:p>
        </p:txBody>
      </p:sp>
      <p:pic>
        <p:nvPicPr>
          <p:cNvPr id="7" name="Рисунок 6" descr="https://otechestvo-vera.ru/wp-content/uploads/2019/07/cropped-2542404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413" y="195925"/>
            <a:ext cx="1816991" cy="82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872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350</Words>
  <Application>Microsoft Office PowerPoint</Application>
  <PresentationFormat>Широкоэкранный</PresentationFormat>
  <Paragraphs>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Garamond</vt:lpstr>
      <vt:lpstr>Tahoma</vt:lpstr>
      <vt:lpstr>Times New Roman</vt:lpstr>
      <vt:lpstr>Trebuchet MS</vt:lpstr>
      <vt:lpstr>Wingdings 3</vt:lpstr>
      <vt:lpstr>Грань</vt:lpstr>
      <vt:lpstr>Доклад Ольги Камоско</vt:lpstr>
      <vt:lpstr>Отчетно-выборное собрание 29.09.2020г</vt:lpstr>
      <vt:lpstr>ПРАВЛЕНИЕ  АООО «КИЦ»</vt:lpstr>
      <vt:lpstr>Наши партнёры :Коллектив Студии художественного чтения «Властелин слова»</vt:lpstr>
      <vt:lpstr>2019год ПРОЕКТ «АННУШКИН ТЕАТРА» Издательство книги «Народный театр. Радость людям несущая» </vt:lpstr>
      <vt:lpstr>ГОД ПАМЯТИ И СЛАВЫ</vt:lpstr>
      <vt:lpstr>Проект  «ЕРЁМИНСКИЕ ЧТЕНИЯ»</vt:lpstr>
      <vt:lpstr>17 сентября 2020г «Ерёминские чтения»</vt:lpstr>
      <vt:lpstr>Сборник «Перед лицом России не солгать»</vt:lpstr>
      <vt:lpstr>Презентация PowerPoint</vt:lpstr>
      <vt:lpstr>«Музей в чемодане» в гостях у ребят с.Васильевка</vt:lpstr>
      <vt:lpstr>«Музей в чемодане» в гостях у школьников с.Томское</vt:lpstr>
      <vt:lpstr>«Музей в чемодане» в Литературной беседке Городского парка</vt:lpstr>
      <vt:lpstr>«Литературный багаж И.Ерёмина» в Белогорском краеведческом музее</vt:lpstr>
      <vt:lpstr>Участие в проекте «Забота рядом» фонда Тимченко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Ольги Камоско</dc:title>
  <dc:creator>Ольга</dc:creator>
  <cp:lastModifiedBy>Ольга</cp:lastModifiedBy>
  <cp:revision>18</cp:revision>
  <dcterms:created xsi:type="dcterms:W3CDTF">2021-01-16T13:58:07Z</dcterms:created>
  <dcterms:modified xsi:type="dcterms:W3CDTF">2022-09-22T08:22:59Z</dcterms:modified>
</cp:coreProperties>
</file>