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1" r:id="rId6"/>
    <p:sldId id="268" r:id="rId7"/>
    <p:sldId id="262" r:id="rId8"/>
    <p:sldId id="263" r:id="rId9"/>
    <p:sldId id="267" r:id="rId10"/>
    <p:sldId id="266" r:id="rId11"/>
  </p:sldIdLst>
  <p:sldSz cx="12192000" cy="6858000"/>
  <p:notesSz cx="6858000" cy="9144000"/>
  <p:defaultTextStyle>
    <a:defPPr marL="0" marR="0" indent="0" algn="l" defTabSz="73563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7356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76"/>
    <a:srgbClr val="7C98B6"/>
    <a:srgbClr val="FF6685"/>
    <a:srgbClr val="5C2CCE"/>
    <a:srgbClr val="F36050"/>
    <a:srgbClr val="604454"/>
    <a:srgbClr val="464153"/>
    <a:srgbClr val="001B2F"/>
    <a:srgbClr val="F2452F"/>
    <a:srgbClr val="001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2308"/>
  </p:normalViewPr>
  <p:slideViewPr>
    <p:cSldViewPr snapToGrid="0" snapToObjects="1">
      <p:cViewPr varScale="1">
        <p:scale>
          <a:sx n="106" d="100"/>
          <a:sy n="106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60470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965">
        <a:latin typeface="+mj-lt"/>
        <a:ea typeface="+mj-ea"/>
        <a:cs typeface="+mj-cs"/>
        <a:sym typeface="Helvetica Neue"/>
      </a:defRPr>
    </a:lvl1pPr>
    <a:lvl2pPr indent="183909" latinLnBrk="0">
      <a:defRPr sz="965">
        <a:latin typeface="+mj-lt"/>
        <a:ea typeface="+mj-ea"/>
        <a:cs typeface="+mj-cs"/>
        <a:sym typeface="Helvetica Neue"/>
      </a:defRPr>
    </a:lvl2pPr>
    <a:lvl3pPr indent="367817" latinLnBrk="0">
      <a:defRPr sz="965">
        <a:latin typeface="+mj-lt"/>
        <a:ea typeface="+mj-ea"/>
        <a:cs typeface="+mj-cs"/>
        <a:sym typeface="Helvetica Neue"/>
      </a:defRPr>
    </a:lvl3pPr>
    <a:lvl4pPr indent="551726" latinLnBrk="0">
      <a:defRPr sz="965">
        <a:latin typeface="+mj-lt"/>
        <a:ea typeface="+mj-ea"/>
        <a:cs typeface="+mj-cs"/>
        <a:sym typeface="Helvetica Neue"/>
      </a:defRPr>
    </a:lvl4pPr>
    <a:lvl5pPr indent="735635" latinLnBrk="0">
      <a:defRPr sz="965">
        <a:latin typeface="+mj-lt"/>
        <a:ea typeface="+mj-ea"/>
        <a:cs typeface="+mj-cs"/>
        <a:sym typeface="Helvetica Neue"/>
      </a:defRPr>
    </a:lvl5pPr>
    <a:lvl6pPr indent="919544" latinLnBrk="0">
      <a:defRPr sz="965">
        <a:latin typeface="+mj-lt"/>
        <a:ea typeface="+mj-ea"/>
        <a:cs typeface="+mj-cs"/>
        <a:sym typeface="Helvetica Neue"/>
      </a:defRPr>
    </a:lvl6pPr>
    <a:lvl7pPr indent="1103452" latinLnBrk="0">
      <a:defRPr sz="965">
        <a:latin typeface="+mj-lt"/>
        <a:ea typeface="+mj-ea"/>
        <a:cs typeface="+mj-cs"/>
        <a:sym typeface="Helvetica Neue"/>
      </a:defRPr>
    </a:lvl7pPr>
    <a:lvl8pPr indent="1287361" latinLnBrk="0">
      <a:defRPr sz="965">
        <a:latin typeface="+mj-lt"/>
        <a:ea typeface="+mj-ea"/>
        <a:cs typeface="+mj-cs"/>
        <a:sym typeface="Helvetica Neue"/>
      </a:defRPr>
    </a:lvl8pPr>
    <a:lvl9pPr indent="1471270" latinLnBrk="0">
      <a:defRPr sz="965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25981"/>
            <a:ext cx="103632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1" y="3840481"/>
            <a:ext cx="8534401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84444" y="837242"/>
            <a:ext cx="6823113" cy="8877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8795" y="2413634"/>
            <a:ext cx="10174412" cy="30961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684444" y="837242"/>
            <a:ext cx="6823113" cy="8877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08795" y="2413634"/>
            <a:ext cx="10174412" cy="30961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684444" y="837242"/>
            <a:ext cx="6823113" cy="8877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599" y="1577341"/>
            <a:ext cx="5303523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C9D6">
              <a:alpha val="19999"/>
            </a:srgbClr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684444" y="837242"/>
            <a:ext cx="6823113" cy="8877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3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0972803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54775" y="6377940"/>
            <a:ext cx="227626" cy="2228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5pPr>
      <a:lvl6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6pPr>
      <a:lvl7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7pPr>
      <a:lvl8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8pPr>
      <a:lvl9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none" spc="0" baseline="0">
          <a:ln>
            <a:noFill/>
          </a:ln>
          <a:solidFill>
            <a:srgbClr val="001B2F"/>
          </a:solidFill>
          <a:uFillTx/>
          <a:latin typeface="Poppins-ExtraBold"/>
          <a:ea typeface="Poppins-ExtraBold"/>
          <a:cs typeface="Poppins-ExtraBold"/>
          <a:sym typeface="Poppins-ExtraBold"/>
        </a:defRPr>
      </a:lvl9pPr>
    </p:titleStyle>
    <p:body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s://www.fondotzovis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fondotzovis/" TargetMode="External"/><Relationship Id="rId5" Type="http://schemas.openxmlformats.org/officeDocument/2006/relationships/hyperlink" Target="https://vk.com/fond_otzovis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2"/>
          <p:cNvSpPr/>
          <p:nvPr/>
        </p:nvSpPr>
        <p:spPr>
          <a:xfrm>
            <a:off x="2066926" y="0"/>
            <a:ext cx="8601075" cy="6858000"/>
          </a:xfrm>
          <a:prstGeom prst="rect">
            <a:avLst/>
          </a:prstGeom>
          <a:solidFill>
            <a:srgbClr val="F36050"/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73" name="object 3"/>
          <p:cNvSpPr/>
          <p:nvPr/>
        </p:nvSpPr>
        <p:spPr>
          <a:xfrm>
            <a:off x="1524000" y="0"/>
            <a:ext cx="362894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77" y="0"/>
                </a:moveTo>
                <a:lnTo>
                  <a:pt x="0" y="0"/>
                </a:lnTo>
                <a:lnTo>
                  <a:pt x="0" y="21600"/>
                </a:lnTo>
                <a:lnTo>
                  <a:pt x="16671" y="21600"/>
                </a:lnTo>
                <a:lnTo>
                  <a:pt x="16733" y="21570"/>
                </a:lnTo>
                <a:lnTo>
                  <a:pt x="16823" y="21480"/>
                </a:lnTo>
                <a:lnTo>
                  <a:pt x="16920" y="21390"/>
                </a:lnTo>
                <a:lnTo>
                  <a:pt x="17024" y="21300"/>
                </a:lnTo>
                <a:lnTo>
                  <a:pt x="17137" y="21240"/>
                </a:lnTo>
                <a:lnTo>
                  <a:pt x="17257" y="21150"/>
                </a:lnTo>
                <a:lnTo>
                  <a:pt x="17556" y="20940"/>
                </a:lnTo>
                <a:lnTo>
                  <a:pt x="17722" y="20820"/>
                </a:lnTo>
                <a:lnTo>
                  <a:pt x="17882" y="20700"/>
                </a:lnTo>
                <a:lnTo>
                  <a:pt x="18037" y="20580"/>
                </a:lnTo>
                <a:lnTo>
                  <a:pt x="18187" y="20460"/>
                </a:lnTo>
                <a:lnTo>
                  <a:pt x="18331" y="20370"/>
                </a:lnTo>
                <a:lnTo>
                  <a:pt x="18471" y="20250"/>
                </a:lnTo>
                <a:lnTo>
                  <a:pt x="18606" y="20160"/>
                </a:lnTo>
                <a:lnTo>
                  <a:pt x="18735" y="20040"/>
                </a:lnTo>
                <a:lnTo>
                  <a:pt x="18861" y="19950"/>
                </a:lnTo>
                <a:lnTo>
                  <a:pt x="18982" y="19860"/>
                </a:lnTo>
                <a:lnTo>
                  <a:pt x="19099" y="19740"/>
                </a:lnTo>
                <a:lnTo>
                  <a:pt x="19211" y="19650"/>
                </a:lnTo>
                <a:lnTo>
                  <a:pt x="19320" y="19560"/>
                </a:lnTo>
                <a:lnTo>
                  <a:pt x="19425" y="19440"/>
                </a:lnTo>
                <a:lnTo>
                  <a:pt x="19526" y="19350"/>
                </a:lnTo>
                <a:lnTo>
                  <a:pt x="19624" y="19260"/>
                </a:lnTo>
                <a:lnTo>
                  <a:pt x="19718" y="19170"/>
                </a:lnTo>
                <a:lnTo>
                  <a:pt x="19809" y="19050"/>
                </a:lnTo>
                <a:lnTo>
                  <a:pt x="19897" y="18960"/>
                </a:lnTo>
                <a:lnTo>
                  <a:pt x="19982" y="18870"/>
                </a:lnTo>
                <a:lnTo>
                  <a:pt x="20064" y="18780"/>
                </a:lnTo>
                <a:lnTo>
                  <a:pt x="20144" y="18690"/>
                </a:lnTo>
                <a:lnTo>
                  <a:pt x="20221" y="18570"/>
                </a:lnTo>
                <a:lnTo>
                  <a:pt x="20296" y="18480"/>
                </a:lnTo>
                <a:lnTo>
                  <a:pt x="20368" y="18390"/>
                </a:lnTo>
                <a:lnTo>
                  <a:pt x="20439" y="18270"/>
                </a:lnTo>
                <a:lnTo>
                  <a:pt x="20508" y="18180"/>
                </a:lnTo>
                <a:lnTo>
                  <a:pt x="20575" y="18090"/>
                </a:lnTo>
                <a:lnTo>
                  <a:pt x="20640" y="17970"/>
                </a:lnTo>
                <a:lnTo>
                  <a:pt x="20704" y="17880"/>
                </a:lnTo>
                <a:lnTo>
                  <a:pt x="20766" y="17760"/>
                </a:lnTo>
                <a:lnTo>
                  <a:pt x="20828" y="17670"/>
                </a:lnTo>
                <a:lnTo>
                  <a:pt x="20888" y="17550"/>
                </a:lnTo>
                <a:lnTo>
                  <a:pt x="20947" y="17430"/>
                </a:lnTo>
                <a:lnTo>
                  <a:pt x="21006" y="17340"/>
                </a:lnTo>
                <a:lnTo>
                  <a:pt x="21064" y="17220"/>
                </a:lnTo>
                <a:lnTo>
                  <a:pt x="21122" y="17100"/>
                </a:lnTo>
                <a:lnTo>
                  <a:pt x="21294" y="16740"/>
                </a:lnTo>
                <a:lnTo>
                  <a:pt x="21345" y="16620"/>
                </a:lnTo>
                <a:lnTo>
                  <a:pt x="21392" y="16500"/>
                </a:lnTo>
                <a:lnTo>
                  <a:pt x="21433" y="16380"/>
                </a:lnTo>
                <a:lnTo>
                  <a:pt x="21470" y="16260"/>
                </a:lnTo>
                <a:lnTo>
                  <a:pt x="21503" y="16140"/>
                </a:lnTo>
                <a:lnTo>
                  <a:pt x="21531" y="16020"/>
                </a:lnTo>
                <a:lnTo>
                  <a:pt x="21554" y="15930"/>
                </a:lnTo>
                <a:lnTo>
                  <a:pt x="21573" y="15810"/>
                </a:lnTo>
                <a:lnTo>
                  <a:pt x="21586" y="15690"/>
                </a:lnTo>
                <a:lnTo>
                  <a:pt x="21596" y="15570"/>
                </a:lnTo>
                <a:lnTo>
                  <a:pt x="21600" y="15450"/>
                </a:lnTo>
                <a:lnTo>
                  <a:pt x="21600" y="15330"/>
                </a:lnTo>
                <a:lnTo>
                  <a:pt x="21595" y="15210"/>
                </a:lnTo>
                <a:lnTo>
                  <a:pt x="21585" y="15090"/>
                </a:lnTo>
                <a:lnTo>
                  <a:pt x="21570" y="14970"/>
                </a:lnTo>
                <a:lnTo>
                  <a:pt x="21551" y="14850"/>
                </a:lnTo>
                <a:lnTo>
                  <a:pt x="21530" y="14730"/>
                </a:lnTo>
                <a:lnTo>
                  <a:pt x="21506" y="14610"/>
                </a:lnTo>
                <a:lnTo>
                  <a:pt x="21480" y="14490"/>
                </a:lnTo>
                <a:lnTo>
                  <a:pt x="21451" y="14340"/>
                </a:lnTo>
                <a:lnTo>
                  <a:pt x="21419" y="14220"/>
                </a:lnTo>
                <a:lnTo>
                  <a:pt x="21384" y="14100"/>
                </a:lnTo>
                <a:lnTo>
                  <a:pt x="21347" y="13980"/>
                </a:lnTo>
                <a:lnTo>
                  <a:pt x="21306" y="13860"/>
                </a:lnTo>
                <a:lnTo>
                  <a:pt x="21263" y="13740"/>
                </a:lnTo>
                <a:lnTo>
                  <a:pt x="21217" y="13620"/>
                </a:lnTo>
                <a:lnTo>
                  <a:pt x="21168" y="13500"/>
                </a:lnTo>
                <a:lnTo>
                  <a:pt x="21116" y="13380"/>
                </a:lnTo>
                <a:lnTo>
                  <a:pt x="21061" y="13260"/>
                </a:lnTo>
                <a:lnTo>
                  <a:pt x="21003" y="13140"/>
                </a:lnTo>
                <a:lnTo>
                  <a:pt x="20941" y="13020"/>
                </a:lnTo>
                <a:lnTo>
                  <a:pt x="20879" y="12900"/>
                </a:lnTo>
                <a:lnTo>
                  <a:pt x="20814" y="12780"/>
                </a:lnTo>
                <a:lnTo>
                  <a:pt x="20748" y="12690"/>
                </a:lnTo>
                <a:lnTo>
                  <a:pt x="20679" y="12570"/>
                </a:lnTo>
                <a:lnTo>
                  <a:pt x="20607" y="12450"/>
                </a:lnTo>
                <a:lnTo>
                  <a:pt x="20531" y="12330"/>
                </a:lnTo>
                <a:lnTo>
                  <a:pt x="20451" y="12210"/>
                </a:lnTo>
                <a:lnTo>
                  <a:pt x="20365" y="12090"/>
                </a:lnTo>
                <a:lnTo>
                  <a:pt x="20279" y="12000"/>
                </a:lnTo>
                <a:lnTo>
                  <a:pt x="20191" y="11880"/>
                </a:lnTo>
                <a:lnTo>
                  <a:pt x="20102" y="11760"/>
                </a:lnTo>
                <a:lnTo>
                  <a:pt x="20012" y="11670"/>
                </a:lnTo>
                <a:lnTo>
                  <a:pt x="19920" y="11550"/>
                </a:lnTo>
                <a:lnTo>
                  <a:pt x="19825" y="11430"/>
                </a:lnTo>
                <a:lnTo>
                  <a:pt x="19727" y="11340"/>
                </a:lnTo>
                <a:lnTo>
                  <a:pt x="19626" y="11220"/>
                </a:lnTo>
                <a:lnTo>
                  <a:pt x="19521" y="11100"/>
                </a:lnTo>
                <a:lnTo>
                  <a:pt x="19412" y="11010"/>
                </a:lnTo>
                <a:lnTo>
                  <a:pt x="19296" y="10890"/>
                </a:lnTo>
                <a:lnTo>
                  <a:pt x="19070" y="10650"/>
                </a:lnTo>
                <a:lnTo>
                  <a:pt x="18954" y="10560"/>
                </a:lnTo>
                <a:lnTo>
                  <a:pt x="18831" y="10440"/>
                </a:lnTo>
                <a:lnTo>
                  <a:pt x="18660" y="10290"/>
                </a:lnTo>
                <a:lnTo>
                  <a:pt x="18496" y="10140"/>
                </a:lnTo>
                <a:lnTo>
                  <a:pt x="18339" y="9990"/>
                </a:lnTo>
                <a:lnTo>
                  <a:pt x="18189" y="9870"/>
                </a:lnTo>
                <a:lnTo>
                  <a:pt x="18046" y="9720"/>
                </a:lnTo>
                <a:lnTo>
                  <a:pt x="17909" y="9600"/>
                </a:lnTo>
                <a:lnTo>
                  <a:pt x="17780" y="9480"/>
                </a:lnTo>
                <a:lnTo>
                  <a:pt x="17657" y="9330"/>
                </a:lnTo>
                <a:lnTo>
                  <a:pt x="17540" y="9210"/>
                </a:lnTo>
                <a:lnTo>
                  <a:pt x="17429" y="9090"/>
                </a:lnTo>
                <a:lnTo>
                  <a:pt x="17325" y="9000"/>
                </a:lnTo>
                <a:lnTo>
                  <a:pt x="17227" y="8880"/>
                </a:lnTo>
                <a:lnTo>
                  <a:pt x="17135" y="8760"/>
                </a:lnTo>
                <a:lnTo>
                  <a:pt x="17048" y="8670"/>
                </a:lnTo>
                <a:lnTo>
                  <a:pt x="16968" y="8550"/>
                </a:lnTo>
                <a:lnTo>
                  <a:pt x="16892" y="8460"/>
                </a:lnTo>
                <a:lnTo>
                  <a:pt x="16823" y="8370"/>
                </a:lnTo>
                <a:lnTo>
                  <a:pt x="16758" y="8280"/>
                </a:lnTo>
                <a:lnTo>
                  <a:pt x="16699" y="8160"/>
                </a:lnTo>
                <a:lnTo>
                  <a:pt x="16645" y="8100"/>
                </a:lnTo>
                <a:lnTo>
                  <a:pt x="16596" y="8010"/>
                </a:lnTo>
                <a:lnTo>
                  <a:pt x="16552" y="7920"/>
                </a:lnTo>
                <a:lnTo>
                  <a:pt x="16512" y="7830"/>
                </a:lnTo>
                <a:lnTo>
                  <a:pt x="16477" y="7740"/>
                </a:lnTo>
                <a:lnTo>
                  <a:pt x="16447" y="7680"/>
                </a:lnTo>
                <a:lnTo>
                  <a:pt x="16421" y="7590"/>
                </a:lnTo>
                <a:lnTo>
                  <a:pt x="16399" y="7530"/>
                </a:lnTo>
                <a:lnTo>
                  <a:pt x="16382" y="7470"/>
                </a:lnTo>
                <a:lnTo>
                  <a:pt x="16368" y="7380"/>
                </a:lnTo>
                <a:lnTo>
                  <a:pt x="16358" y="7320"/>
                </a:lnTo>
                <a:lnTo>
                  <a:pt x="16352" y="7260"/>
                </a:lnTo>
                <a:lnTo>
                  <a:pt x="16350" y="7200"/>
                </a:lnTo>
                <a:lnTo>
                  <a:pt x="16351" y="7140"/>
                </a:lnTo>
                <a:lnTo>
                  <a:pt x="16356" y="7080"/>
                </a:lnTo>
                <a:lnTo>
                  <a:pt x="16375" y="6960"/>
                </a:lnTo>
                <a:lnTo>
                  <a:pt x="16406" y="6840"/>
                </a:lnTo>
                <a:lnTo>
                  <a:pt x="16426" y="6810"/>
                </a:lnTo>
                <a:lnTo>
                  <a:pt x="16449" y="6750"/>
                </a:lnTo>
                <a:lnTo>
                  <a:pt x="16474" y="6690"/>
                </a:lnTo>
                <a:lnTo>
                  <a:pt x="16502" y="6660"/>
                </a:lnTo>
                <a:lnTo>
                  <a:pt x="16532" y="6600"/>
                </a:lnTo>
                <a:lnTo>
                  <a:pt x="16564" y="6570"/>
                </a:lnTo>
                <a:lnTo>
                  <a:pt x="16598" y="6510"/>
                </a:lnTo>
                <a:lnTo>
                  <a:pt x="16634" y="6480"/>
                </a:lnTo>
                <a:lnTo>
                  <a:pt x="16672" y="6420"/>
                </a:lnTo>
                <a:lnTo>
                  <a:pt x="16712" y="6390"/>
                </a:lnTo>
                <a:lnTo>
                  <a:pt x="16754" y="6360"/>
                </a:lnTo>
                <a:lnTo>
                  <a:pt x="16797" y="6300"/>
                </a:lnTo>
                <a:lnTo>
                  <a:pt x="16841" y="6270"/>
                </a:lnTo>
                <a:lnTo>
                  <a:pt x="16887" y="6240"/>
                </a:lnTo>
                <a:lnTo>
                  <a:pt x="16933" y="6180"/>
                </a:lnTo>
                <a:lnTo>
                  <a:pt x="16981" y="6150"/>
                </a:lnTo>
                <a:lnTo>
                  <a:pt x="17030" y="6120"/>
                </a:lnTo>
                <a:lnTo>
                  <a:pt x="17079" y="6090"/>
                </a:lnTo>
                <a:lnTo>
                  <a:pt x="17129" y="6030"/>
                </a:lnTo>
                <a:lnTo>
                  <a:pt x="17231" y="5970"/>
                </a:lnTo>
                <a:lnTo>
                  <a:pt x="17282" y="5940"/>
                </a:lnTo>
                <a:lnTo>
                  <a:pt x="17436" y="5820"/>
                </a:lnTo>
                <a:lnTo>
                  <a:pt x="17539" y="5760"/>
                </a:lnTo>
                <a:lnTo>
                  <a:pt x="17589" y="5730"/>
                </a:lnTo>
                <a:lnTo>
                  <a:pt x="17639" y="5670"/>
                </a:lnTo>
                <a:lnTo>
                  <a:pt x="17688" y="5640"/>
                </a:lnTo>
                <a:lnTo>
                  <a:pt x="17737" y="5610"/>
                </a:lnTo>
                <a:lnTo>
                  <a:pt x="17785" y="5580"/>
                </a:lnTo>
                <a:lnTo>
                  <a:pt x="17831" y="5520"/>
                </a:lnTo>
                <a:lnTo>
                  <a:pt x="17877" y="5490"/>
                </a:lnTo>
                <a:lnTo>
                  <a:pt x="17921" y="5460"/>
                </a:lnTo>
                <a:lnTo>
                  <a:pt x="17964" y="5430"/>
                </a:lnTo>
                <a:lnTo>
                  <a:pt x="18005" y="5370"/>
                </a:lnTo>
                <a:lnTo>
                  <a:pt x="18045" y="5340"/>
                </a:lnTo>
                <a:lnTo>
                  <a:pt x="18083" y="5280"/>
                </a:lnTo>
                <a:lnTo>
                  <a:pt x="18119" y="5250"/>
                </a:lnTo>
                <a:lnTo>
                  <a:pt x="18153" y="5190"/>
                </a:lnTo>
                <a:lnTo>
                  <a:pt x="18185" y="5160"/>
                </a:lnTo>
                <a:lnTo>
                  <a:pt x="18214" y="5100"/>
                </a:lnTo>
                <a:lnTo>
                  <a:pt x="18242" y="5070"/>
                </a:lnTo>
                <a:lnTo>
                  <a:pt x="18267" y="5010"/>
                </a:lnTo>
                <a:lnTo>
                  <a:pt x="18289" y="4950"/>
                </a:lnTo>
                <a:lnTo>
                  <a:pt x="18309" y="4920"/>
                </a:lnTo>
                <a:lnTo>
                  <a:pt x="18339" y="4800"/>
                </a:lnTo>
                <a:lnTo>
                  <a:pt x="18358" y="4680"/>
                </a:lnTo>
                <a:lnTo>
                  <a:pt x="18363" y="4560"/>
                </a:lnTo>
                <a:lnTo>
                  <a:pt x="18360" y="4500"/>
                </a:lnTo>
                <a:lnTo>
                  <a:pt x="18354" y="4440"/>
                </a:lnTo>
                <a:lnTo>
                  <a:pt x="18344" y="4380"/>
                </a:lnTo>
                <a:lnTo>
                  <a:pt x="18330" y="4290"/>
                </a:lnTo>
                <a:lnTo>
                  <a:pt x="18312" y="4230"/>
                </a:lnTo>
                <a:lnTo>
                  <a:pt x="18290" y="4140"/>
                </a:lnTo>
                <a:lnTo>
                  <a:pt x="18263" y="4080"/>
                </a:lnTo>
                <a:lnTo>
                  <a:pt x="18228" y="3990"/>
                </a:lnTo>
                <a:lnTo>
                  <a:pt x="18186" y="3900"/>
                </a:lnTo>
                <a:lnTo>
                  <a:pt x="18139" y="3840"/>
                </a:lnTo>
                <a:lnTo>
                  <a:pt x="18086" y="3750"/>
                </a:lnTo>
                <a:lnTo>
                  <a:pt x="17966" y="3630"/>
                </a:lnTo>
                <a:lnTo>
                  <a:pt x="17825" y="3510"/>
                </a:lnTo>
                <a:lnTo>
                  <a:pt x="17666" y="3390"/>
                </a:lnTo>
                <a:lnTo>
                  <a:pt x="17491" y="3300"/>
                </a:lnTo>
                <a:lnTo>
                  <a:pt x="17397" y="3240"/>
                </a:lnTo>
                <a:lnTo>
                  <a:pt x="17299" y="3210"/>
                </a:lnTo>
                <a:lnTo>
                  <a:pt x="17198" y="3180"/>
                </a:lnTo>
                <a:lnTo>
                  <a:pt x="17094" y="3120"/>
                </a:lnTo>
                <a:lnTo>
                  <a:pt x="16875" y="3060"/>
                </a:lnTo>
                <a:lnTo>
                  <a:pt x="16645" y="3000"/>
                </a:lnTo>
                <a:lnTo>
                  <a:pt x="16405" y="2940"/>
                </a:lnTo>
                <a:lnTo>
                  <a:pt x="16155" y="2880"/>
                </a:lnTo>
                <a:lnTo>
                  <a:pt x="15636" y="2760"/>
                </a:lnTo>
                <a:lnTo>
                  <a:pt x="14686" y="2550"/>
                </a:lnTo>
                <a:lnTo>
                  <a:pt x="14549" y="2490"/>
                </a:lnTo>
                <a:lnTo>
                  <a:pt x="14275" y="2430"/>
                </a:lnTo>
                <a:lnTo>
                  <a:pt x="14139" y="2370"/>
                </a:lnTo>
                <a:lnTo>
                  <a:pt x="14003" y="2340"/>
                </a:lnTo>
                <a:lnTo>
                  <a:pt x="13868" y="2280"/>
                </a:lnTo>
                <a:lnTo>
                  <a:pt x="13734" y="2250"/>
                </a:lnTo>
                <a:lnTo>
                  <a:pt x="13470" y="2130"/>
                </a:lnTo>
                <a:lnTo>
                  <a:pt x="13340" y="2070"/>
                </a:lnTo>
                <a:lnTo>
                  <a:pt x="13212" y="2010"/>
                </a:lnTo>
                <a:lnTo>
                  <a:pt x="12961" y="1890"/>
                </a:lnTo>
                <a:lnTo>
                  <a:pt x="12839" y="1800"/>
                </a:lnTo>
                <a:lnTo>
                  <a:pt x="12719" y="1710"/>
                </a:lnTo>
                <a:lnTo>
                  <a:pt x="12602" y="1650"/>
                </a:lnTo>
                <a:lnTo>
                  <a:pt x="12487" y="1560"/>
                </a:lnTo>
                <a:lnTo>
                  <a:pt x="12375" y="1470"/>
                </a:lnTo>
                <a:lnTo>
                  <a:pt x="12266" y="1380"/>
                </a:lnTo>
                <a:lnTo>
                  <a:pt x="12161" y="1260"/>
                </a:lnTo>
                <a:lnTo>
                  <a:pt x="12058" y="1170"/>
                </a:lnTo>
                <a:lnTo>
                  <a:pt x="11959" y="1050"/>
                </a:lnTo>
                <a:lnTo>
                  <a:pt x="11864" y="930"/>
                </a:lnTo>
                <a:lnTo>
                  <a:pt x="11773" y="810"/>
                </a:lnTo>
                <a:lnTo>
                  <a:pt x="11685" y="690"/>
                </a:lnTo>
                <a:lnTo>
                  <a:pt x="11602" y="540"/>
                </a:lnTo>
                <a:lnTo>
                  <a:pt x="11505" y="390"/>
                </a:lnTo>
                <a:lnTo>
                  <a:pt x="11397" y="270"/>
                </a:lnTo>
                <a:lnTo>
                  <a:pt x="11281" y="120"/>
                </a:lnTo>
                <a:lnTo>
                  <a:pt x="11177" y="0"/>
                </a:lnTo>
                <a:close/>
              </a:path>
            </a:pathLst>
          </a:custGeom>
          <a:solidFill>
            <a:srgbClr val="F1452F"/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74" name="object 4"/>
          <p:cNvSpPr txBox="1"/>
          <p:nvPr/>
        </p:nvSpPr>
        <p:spPr>
          <a:xfrm>
            <a:off x="4019754" y="4757895"/>
            <a:ext cx="4290969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9525" algn="ctr">
              <a:spcBef>
                <a:spcPts val="75"/>
              </a:spcBef>
              <a:defRPr sz="36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27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г. Магнитогорск</a:t>
            </a:r>
            <a:endParaRPr sz="27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object 6"/>
          <p:cNvSpPr/>
          <p:nvPr/>
        </p:nvSpPr>
        <p:spPr>
          <a:xfrm>
            <a:off x="9732226" y="5486400"/>
            <a:ext cx="1" cy="13716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77" name="object 7"/>
          <p:cNvSpPr txBox="1"/>
          <p:nvPr/>
        </p:nvSpPr>
        <p:spPr>
          <a:xfrm>
            <a:off x="9677400" y="5234940"/>
            <a:ext cx="19181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endParaRPr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9" name="pattern-thankyou.png" descr="pattern-thankyou.png"/>
          <p:cNvPicPr>
            <a:picLocks noChangeAspect="1"/>
          </p:cNvPicPr>
          <p:nvPr/>
        </p:nvPicPr>
        <p:blipFill>
          <a:blip r:embed="rId2">
            <a:alphaModFix amt="30000"/>
          </a:blip>
          <a:srcRect l="11302" t="57533" r="47449" b="12771"/>
          <a:stretch>
            <a:fillRect/>
          </a:stretch>
        </p:blipFill>
        <p:spPr>
          <a:xfrm rot="21327753">
            <a:off x="4995930" y="-273390"/>
            <a:ext cx="5979162" cy="416120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hank You!">
            <a:extLst>
              <a:ext uri="{FF2B5EF4-FFF2-40B4-BE49-F238E27FC236}">
                <a16:creationId xmlns:a16="http://schemas.microsoft.com/office/drawing/2014/main" id="{09CD9D59-F323-4546-9157-35D2A6B52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752" y="1669049"/>
            <a:ext cx="6348038" cy="2893414"/>
          </a:xfrm>
          <a:prstGeom prst="rect">
            <a:avLst/>
          </a:prstGeom>
        </p:spPr>
        <p:txBody>
          <a:bodyPr anchor="t">
            <a:noAutofit/>
          </a:bodyPr>
          <a:lstStyle>
            <a:lvl1pPr marR="5080" indent="12700" algn="ctr">
              <a:lnSpc>
                <a:spcPts val="11400"/>
              </a:lnSpc>
              <a:defRPr sz="13000" b="0">
                <a:solidFill>
                  <a:srgbClr val="F2F2F2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rPr>
              <a:t>Благотворительный фонд помощи детям с онкологическими и другими тяжелыми заболеваниями</a:t>
            </a:r>
            <a:br>
              <a:rPr lang="ru-RU" sz="3200" b="1" dirty="0"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rPr>
            </a:br>
            <a:r>
              <a:rPr lang="ru-RU" sz="3200" b="1" dirty="0"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rPr>
              <a:t>«ОТЗОВИСЬ»</a:t>
            </a:r>
            <a:endParaRPr sz="3200" b="1" dirty="0">
              <a:latin typeface="Arial Black" panose="020B0604020202020204" pitchFamily="34" charset="0"/>
              <a:ea typeface="Roboto Black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01" y="5574323"/>
            <a:ext cx="1217898" cy="1195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701" y="6262249"/>
            <a:ext cx="3618800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www.fondotzovis.ru</a:t>
            </a:r>
            <a:endParaRPr lang="ru-RU" sz="2700" dirty="0">
              <a:solidFill>
                <a:srgbClr val="FFFFF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object 2"/>
          <p:cNvSpPr/>
          <p:nvPr/>
        </p:nvSpPr>
        <p:spPr>
          <a:xfrm>
            <a:off x="1524001" y="0"/>
            <a:ext cx="9143999" cy="6858000"/>
          </a:xfrm>
          <a:prstGeom prst="rect">
            <a:avLst/>
          </a:prstGeom>
          <a:solidFill>
            <a:srgbClr val="F36050"/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pic>
        <p:nvPicPr>
          <p:cNvPr id="960" name="pattern-thankyou.png" descr="pattern-thankyou.png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38786" t="18229" b="23513"/>
          <a:stretch/>
        </p:blipFill>
        <p:spPr>
          <a:xfrm>
            <a:off x="1524000" y="-3515"/>
            <a:ext cx="7457704" cy="6861515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Thank You!"/>
          <p:cNvSpPr txBox="1">
            <a:spLocks noGrp="1"/>
          </p:cNvSpPr>
          <p:nvPr>
            <p:ph type="title"/>
          </p:nvPr>
        </p:nvSpPr>
        <p:spPr>
          <a:xfrm>
            <a:off x="3386511" y="1855806"/>
            <a:ext cx="5418976" cy="2883262"/>
          </a:xfrm>
          <a:prstGeom prst="rect">
            <a:avLst/>
          </a:prstGeom>
        </p:spPr>
        <p:txBody>
          <a:bodyPr anchor="ctr">
            <a:noAutofit/>
          </a:bodyPr>
          <a:lstStyle>
            <a:lvl1pPr marR="5080" indent="12700" algn="ctr">
              <a:lnSpc>
                <a:spcPts val="11400"/>
              </a:lnSpc>
              <a:defRPr sz="13000" b="0">
                <a:solidFill>
                  <a:srgbClr val="F2F2F2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ru-RU" sz="6600" b="1" dirty="0">
                <a:latin typeface="Arial Black" panose="020B0604020202020204" pitchFamily="34" charset="0"/>
                <a:cs typeface="Arial Black" panose="020B0604020202020204" pitchFamily="34" charset="0"/>
              </a:rPr>
              <a:t>Спасибо за внимание!</a:t>
            </a:r>
            <a:endParaRPr sz="6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61" name="pattern-thankyou2.png" descr="pattern-thankyou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914" y="796351"/>
            <a:ext cx="2224645" cy="1440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 txBox="1"/>
          <p:nvPr/>
        </p:nvSpPr>
        <p:spPr>
          <a:xfrm>
            <a:off x="3490129" y="4244924"/>
            <a:ext cx="5805911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525">
              <a:spcBef>
                <a:spcPts val="900"/>
              </a:spcBef>
              <a:defRPr b="1">
                <a:solidFill>
                  <a:srgbClr val="5C2CCE"/>
                </a:solidFill>
                <a:latin typeface="Poppins-SemiBold"/>
                <a:ea typeface="Poppins-SemiBold"/>
                <a:cs typeface="Poppins-SemiBold"/>
                <a:sym typeface="Poppins-SemiBold"/>
              </a:defRPr>
            </a:pPr>
            <a:r>
              <a:rPr lang="ru-RU" sz="2000" dirty="0"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-SemiBold"/>
              </a:rPr>
              <a:t>Елена Юрьевна Островская</a:t>
            </a:r>
            <a:endParaRPr sz="2000" dirty="0">
              <a:latin typeface="Arial" panose="020B0604020202020204" pitchFamily="34" charset="0"/>
              <a:ea typeface="Poppins Bold"/>
              <a:cs typeface="Arial" panose="020B0604020202020204" pitchFamily="34" charset="0"/>
              <a:sym typeface="Poppins Bold"/>
            </a:endParaRPr>
          </a:p>
          <a:p>
            <a:pPr indent="9525">
              <a:spcBef>
                <a:spcPts val="825"/>
              </a:spcBef>
              <a:defRPr b="1">
                <a:solidFill>
                  <a:srgbClr val="5C2CCE"/>
                </a:solidFill>
                <a:latin typeface="Poppins-SemiBold"/>
                <a:ea typeface="Poppins-SemiBold"/>
                <a:cs typeface="Poppins-SemiBold"/>
                <a:sym typeface="Poppins-SemiBold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Директор фонда «Отзовись»</a:t>
            </a:r>
            <a:endParaRPr sz="2000" dirty="0">
              <a:latin typeface="Arial" panose="020B0604020202020204" pitchFamily="34" charset="0"/>
              <a:ea typeface="Poppins Bold"/>
              <a:cs typeface="Arial" panose="020B0604020202020204" pitchFamily="34" charset="0"/>
              <a:sym typeface="Poppins Bold"/>
            </a:endParaRPr>
          </a:p>
          <a:p>
            <a:pPr indent="9525">
              <a:spcBef>
                <a:spcPts val="825"/>
              </a:spcBef>
              <a:defRPr b="1">
                <a:solidFill>
                  <a:srgbClr val="5C2CCE"/>
                </a:solidFill>
                <a:latin typeface="Poppins-SemiBold"/>
                <a:ea typeface="Poppins-SemiBold"/>
                <a:cs typeface="Poppins-SemiBold"/>
                <a:sym typeface="Poppins-SemiBold"/>
              </a:defRPr>
            </a:pPr>
            <a:r>
              <a:rPr lang="ru-RU" sz="2000" dirty="0"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-SemiBold"/>
              </a:rPr>
              <a:t>тел: +7 912 470 83 48</a:t>
            </a:r>
            <a:endParaRPr sz="2000" dirty="0">
              <a:latin typeface="Arial" panose="020B0604020202020204" pitchFamily="34" charset="0"/>
              <a:ea typeface="Poppins Regular"/>
              <a:cs typeface="Arial" panose="020B0604020202020204" pitchFamily="34" charset="0"/>
              <a:sym typeface="Poppins Regular"/>
            </a:endParaRPr>
          </a:p>
        </p:txBody>
      </p:sp>
      <p:sp>
        <p:nvSpPr>
          <p:cNvPr id="89" name="object 3"/>
          <p:cNvSpPr/>
          <p:nvPr/>
        </p:nvSpPr>
        <p:spPr>
          <a:xfrm>
            <a:off x="2281499" y="1819954"/>
            <a:ext cx="2328847" cy="23166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91" name="object 5"/>
          <p:cNvSpPr txBox="1"/>
          <p:nvPr/>
        </p:nvSpPr>
        <p:spPr>
          <a:xfrm>
            <a:off x="3445923" y="2873218"/>
            <a:ext cx="560703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>
              <a:lnSpc>
                <a:spcPts val="7200"/>
              </a:lnSpc>
              <a:spcBef>
                <a:spcPts val="1500"/>
              </a:spcBef>
              <a:tabLst>
                <a:tab pos="2286000" algn="l"/>
                <a:tab pos="3429000" algn="l"/>
              </a:tabLst>
              <a:defRPr sz="7200" b="1">
                <a:solidFill>
                  <a:srgbClr val="001B2F"/>
                </a:solidFill>
                <a:latin typeface="Poppins-Black"/>
                <a:ea typeface="Poppins-Black"/>
                <a:cs typeface="Poppins-Black"/>
                <a:sym typeface="Poppins-Black"/>
              </a:defRPr>
            </a:lvl1pPr>
          </a:lstStyle>
          <a:p>
            <a:endParaRPr sz="6600" dirty="0">
              <a:latin typeface="Arial Black" panose="020B0604020202020204" pitchFamily="34" charset="0"/>
              <a:ea typeface="Roboto Black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92" name="object 6"/>
          <p:cNvSpPr/>
          <p:nvPr/>
        </p:nvSpPr>
        <p:spPr>
          <a:xfrm>
            <a:off x="9732226" y="5486400"/>
            <a:ext cx="1" cy="1371600"/>
          </a:xfrm>
          <a:prstGeom prst="line">
            <a:avLst/>
          </a:prstGeom>
          <a:ln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93" name="object 7"/>
          <p:cNvSpPr txBox="1"/>
          <p:nvPr/>
        </p:nvSpPr>
        <p:spPr>
          <a:xfrm>
            <a:off x="9659341" y="5234940"/>
            <a:ext cx="15573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F1452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9" y="680978"/>
            <a:ext cx="1932531" cy="219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2" y="5574322"/>
            <a:ext cx="1217898" cy="1195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F2A6BF-589D-4903-AC72-3F47D9787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42" y="5726722"/>
            <a:ext cx="1217898" cy="11957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 txBox="1">
            <a:spLocks noGrp="1"/>
          </p:cNvSpPr>
          <p:nvPr>
            <p:ph type="title"/>
          </p:nvPr>
        </p:nvSpPr>
        <p:spPr>
          <a:xfrm>
            <a:off x="2459774" y="962276"/>
            <a:ext cx="4834405" cy="1381532"/>
          </a:xfrm>
          <a:prstGeom prst="rect">
            <a:avLst/>
          </a:prstGeom>
        </p:spPr>
        <p:txBody>
          <a:bodyPr>
            <a:normAutofit/>
          </a:bodyPr>
          <a:lstStyle>
            <a:lvl1pPr marR="4216" indent="10540" defTabSz="758951">
              <a:tabLst>
                <a:tab pos="1549400" algn="l"/>
              </a:tabLst>
              <a:defRPr sz="4980"/>
            </a:lvl1pPr>
          </a:lstStyle>
          <a:p>
            <a:r>
              <a:rPr lang="ru-RU" dirty="0"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rPr>
              <a:t>О нас</a:t>
            </a:r>
            <a:endParaRPr dirty="0">
              <a:latin typeface="Arial Black" panose="020B0604020202020204" pitchFamily="34" charset="0"/>
              <a:ea typeface="Roboto Black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82" name="object 3"/>
          <p:cNvSpPr/>
          <p:nvPr/>
        </p:nvSpPr>
        <p:spPr>
          <a:xfrm>
            <a:off x="7851078" y="-1"/>
            <a:ext cx="2816922" cy="2962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83" name="object 4"/>
          <p:cNvSpPr txBox="1"/>
          <p:nvPr/>
        </p:nvSpPr>
        <p:spPr>
          <a:xfrm>
            <a:off x="2459774" y="2365388"/>
            <a:ext cx="5591651" cy="291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180975" indent="-171450">
              <a:spcBef>
                <a:spcPts val="675"/>
              </a:spcBef>
              <a:buSzPct val="100000"/>
              <a:buChar char="•"/>
              <a:tabLst>
                <a:tab pos="171450" algn="l"/>
                <a:tab pos="180975" algn="l"/>
              </a:tabLst>
              <a:defRPr sz="160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ru-RU" sz="1600" b="1" dirty="0">
                <a:sym typeface="Poppins Light"/>
              </a:rPr>
              <a:t>Фонд «Отзовись» учрежден 12 мая 2012 года</a:t>
            </a:r>
          </a:p>
          <a:p>
            <a:pPr marL="180975" indent="-171450">
              <a:spcBef>
                <a:spcPts val="675"/>
              </a:spcBef>
              <a:buSzPct val="100000"/>
              <a:buChar char="•"/>
              <a:tabLst>
                <a:tab pos="171450" algn="l"/>
                <a:tab pos="180975" algn="l"/>
              </a:tabLst>
              <a:defRPr sz="160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ru-RU" sz="1600" b="1" dirty="0">
                <a:sym typeface="Poppins Light"/>
              </a:rPr>
              <a:t>на попечении фонда находятся 180 детей в возрасте от 0 до 18 лет</a:t>
            </a:r>
            <a:endParaRPr lang="en-US" sz="1600" b="1" dirty="0">
              <a:sym typeface="Poppins Light"/>
            </a:endParaRPr>
          </a:p>
          <a:p>
            <a:pPr marL="180975" indent="-171450">
              <a:spcBef>
                <a:spcPts val="675"/>
              </a:spcBef>
              <a:buSzPct val="100000"/>
              <a:buChar char="•"/>
              <a:tabLst>
                <a:tab pos="171450" algn="l"/>
                <a:tab pos="180975" algn="l"/>
              </a:tabLst>
              <a:defRPr sz="160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ru-RU" sz="1600" b="1" dirty="0">
                <a:sym typeface="Poppins Light"/>
              </a:rPr>
              <a:t>Миссия: </a:t>
            </a:r>
            <a:r>
              <a:rPr lang="ru-RU" sz="1600" dirty="0">
                <a:sym typeface="Poppins Light"/>
              </a:rPr>
              <a:t>Объединить силы общественности в оказании материальной и психологической помощи семьям, дети которых борются за жизнь</a:t>
            </a:r>
            <a:endParaRPr lang="ru-RU" sz="1600" b="1" dirty="0">
              <a:sym typeface="Poppins Light"/>
            </a:endParaRPr>
          </a:p>
          <a:p>
            <a:pPr marL="180975" indent="-171450">
              <a:spcBef>
                <a:spcPts val="675"/>
              </a:spcBef>
              <a:buSzPct val="100000"/>
              <a:buChar char="•"/>
              <a:tabLst>
                <a:tab pos="171450" algn="l"/>
                <a:tab pos="180975" algn="l"/>
              </a:tabLst>
              <a:defRPr sz="160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ru-RU" sz="1600" b="1" dirty="0">
                <a:solidFill>
                  <a:srgbClr val="001B2F"/>
                </a:solidFill>
                <a:latin typeface="Poppins Light"/>
                <a:ea typeface="Poppins Light"/>
                <a:cs typeface="Poppins Light"/>
              </a:rPr>
              <a:t>Команда</a:t>
            </a:r>
          </a:p>
          <a:p>
            <a:pPr marL="180975" indent="-171450">
              <a:spcBef>
                <a:spcPts val="675"/>
              </a:spcBef>
              <a:buSzPct val="100000"/>
              <a:buFontTx/>
              <a:buChar char="•"/>
              <a:tabLst>
                <a:tab pos="171450" algn="l"/>
                <a:tab pos="180975" algn="l"/>
              </a:tabLst>
              <a:defRPr sz="160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ru-RU" sz="1600" b="1" dirty="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Medium"/>
              </a:rPr>
              <a:t>Победитель областного конкурса социальных достижений «Меняющие мир» 2019</a:t>
            </a:r>
          </a:p>
          <a:p>
            <a:pPr marL="180975" indent="-171450">
              <a:spcBef>
                <a:spcPts val="675"/>
              </a:spcBef>
              <a:buSzPct val="100000"/>
              <a:buChar char="•"/>
              <a:tabLst>
                <a:tab pos="171450" algn="l"/>
                <a:tab pos="180975" algn="l"/>
              </a:tabLst>
              <a:defRPr sz="1600">
                <a:solidFill>
                  <a:srgbClr val="001B2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endParaRPr sz="1600" b="1" dirty="0">
              <a:solidFill>
                <a:srgbClr val="001B2F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84" name="object 5"/>
          <p:cNvSpPr/>
          <p:nvPr/>
        </p:nvSpPr>
        <p:spPr>
          <a:xfrm>
            <a:off x="9732226" y="5486400"/>
            <a:ext cx="1" cy="1371600"/>
          </a:xfrm>
          <a:prstGeom prst="line">
            <a:avLst/>
          </a:prstGeom>
          <a:ln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85" name="object 6"/>
          <p:cNvSpPr txBox="1"/>
          <p:nvPr/>
        </p:nvSpPr>
        <p:spPr>
          <a:xfrm>
            <a:off x="9660371" y="5234940"/>
            <a:ext cx="15335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F1452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7"/>
          <p:cNvSpPr/>
          <p:nvPr/>
        </p:nvSpPr>
        <p:spPr>
          <a:xfrm>
            <a:off x="2469300" y="1679713"/>
            <a:ext cx="542925" cy="0"/>
          </a:xfrm>
          <a:prstGeom prst="line">
            <a:avLst/>
          </a:prstGeom>
          <a:ln w="76200"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72" y="5574323"/>
            <a:ext cx="1217898" cy="11957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"/>
            <a:ext cx="5170298" cy="6857999"/>
          </a:xfrm>
          <a:prstGeom prst="rect">
            <a:avLst/>
          </a:prstGeom>
        </p:spPr>
      </p:pic>
      <p:sp>
        <p:nvSpPr>
          <p:cNvPr id="96" name="object 3"/>
          <p:cNvSpPr/>
          <p:nvPr/>
        </p:nvSpPr>
        <p:spPr>
          <a:xfrm>
            <a:off x="5788269" y="2"/>
            <a:ext cx="4879731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668" y="0"/>
                </a:lnTo>
                <a:lnTo>
                  <a:pt x="16656" y="30"/>
                </a:lnTo>
                <a:lnTo>
                  <a:pt x="16572" y="120"/>
                </a:lnTo>
                <a:lnTo>
                  <a:pt x="16488" y="210"/>
                </a:lnTo>
                <a:lnTo>
                  <a:pt x="16405" y="270"/>
                </a:lnTo>
                <a:lnTo>
                  <a:pt x="16323" y="360"/>
                </a:lnTo>
                <a:lnTo>
                  <a:pt x="16160" y="540"/>
                </a:lnTo>
                <a:lnTo>
                  <a:pt x="16080" y="630"/>
                </a:lnTo>
                <a:lnTo>
                  <a:pt x="15999" y="690"/>
                </a:lnTo>
                <a:lnTo>
                  <a:pt x="15760" y="960"/>
                </a:lnTo>
                <a:lnTo>
                  <a:pt x="15680" y="1020"/>
                </a:lnTo>
                <a:lnTo>
                  <a:pt x="15600" y="1110"/>
                </a:lnTo>
                <a:lnTo>
                  <a:pt x="15521" y="1170"/>
                </a:lnTo>
                <a:lnTo>
                  <a:pt x="15441" y="1260"/>
                </a:lnTo>
                <a:lnTo>
                  <a:pt x="15361" y="1320"/>
                </a:lnTo>
                <a:lnTo>
                  <a:pt x="15280" y="1410"/>
                </a:lnTo>
                <a:lnTo>
                  <a:pt x="15200" y="1470"/>
                </a:lnTo>
                <a:lnTo>
                  <a:pt x="15118" y="1560"/>
                </a:lnTo>
                <a:lnTo>
                  <a:pt x="14872" y="1740"/>
                </a:lnTo>
                <a:lnTo>
                  <a:pt x="14788" y="1830"/>
                </a:lnTo>
                <a:lnTo>
                  <a:pt x="14618" y="1950"/>
                </a:lnTo>
                <a:lnTo>
                  <a:pt x="14445" y="2070"/>
                </a:lnTo>
                <a:lnTo>
                  <a:pt x="14356" y="2100"/>
                </a:lnTo>
                <a:lnTo>
                  <a:pt x="14058" y="2280"/>
                </a:lnTo>
                <a:lnTo>
                  <a:pt x="13766" y="2460"/>
                </a:lnTo>
                <a:lnTo>
                  <a:pt x="13622" y="2520"/>
                </a:lnTo>
                <a:lnTo>
                  <a:pt x="13479" y="2610"/>
                </a:lnTo>
                <a:lnTo>
                  <a:pt x="13061" y="2790"/>
                </a:lnTo>
                <a:lnTo>
                  <a:pt x="12521" y="3030"/>
                </a:lnTo>
                <a:lnTo>
                  <a:pt x="12390" y="3060"/>
                </a:lnTo>
                <a:lnTo>
                  <a:pt x="12130" y="3180"/>
                </a:lnTo>
                <a:lnTo>
                  <a:pt x="11874" y="3240"/>
                </a:lnTo>
                <a:lnTo>
                  <a:pt x="11748" y="3300"/>
                </a:lnTo>
                <a:lnTo>
                  <a:pt x="11252" y="3420"/>
                </a:lnTo>
                <a:lnTo>
                  <a:pt x="11131" y="3480"/>
                </a:lnTo>
                <a:lnTo>
                  <a:pt x="10890" y="3540"/>
                </a:lnTo>
                <a:lnTo>
                  <a:pt x="10771" y="3540"/>
                </a:lnTo>
                <a:lnTo>
                  <a:pt x="10070" y="3720"/>
                </a:lnTo>
                <a:lnTo>
                  <a:pt x="9728" y="3780"/>
                </a:lnTo>
                <a:lnTo>
                  <a:pt x="9501" y="3840"/>
                </a:lnTo>
                <a:lnTo>
                  <a:pt x="9389" y="3840"/>
                </a:lnTo>
                <a:lnTo>
                  <a:pt x="8053" y="4200"/>
                </a:lnTo>
                <a:lnTo>
                  <a:pt x="7942" y="4260"/>
                </a:lnTo>
                <a:lnTo>
                  <a:pt x="7720" y="4320"/>
                </a:lnTo>
                <a:lnTo>
                  <a:pt x="7609" y="4380"/>
                </a:lnTo>
                <a:lnTo>
                  <a:pt x="7497" y="4410"/>
                </a:lnTo>
                <a:lnTo>
                  <a:pt x="7385" y="4470"/>
                </a:lnTo>
                <a:lnTo>
                  <a:pt x="7273" y="4500"/>
                </a:lnTo>
                <a:lnTo>
                  <a:pt x="7048" y="4620"/>
                </a:lnTo>
                <a:lnTo>
                  <a:pt x="6964" y="4680"/>
                </a:lnTo>
                <a:lnTo>
                  <a:pt x="6883" y="4710"/>
                </a:lnTo>
                <a:lnTo>
                  <a:pt x="6805" y="4770"/>
                </a:lnTo>
                <a:lnTo>
                  <a:pt x="6729" y="4800"/>
                </a:lnTo>
                <a:lnTo>
                  <a:pt x="6655" y="4860"/>
                </a:lnTo>
                <a:lnTo>
                  <a:pt x="6514" y="4980"/>
                </a:lnTo>
                <a:lnTo>
                  <a:pt x="6383" y="5100"/>
                </a:lnTo>
                <a:lnTo>
                  <a:pt x="6259" y="5220"/>
                </a:lnTo>
                <a:lnTo>
                  <a:pt x="6144" y="5340"/>
                </a:lnTo>
                <a:lnTo>
                  <a:pt x="6089" y="5430"/>
                </a:lnTo>
                <a:lnTo>
                  <a:pt x="6036" y="5490"/>
                </a:lnTo>
                <a:lnTo>
                  <a:pt x="5985" y="5550"/>
                </a:lnTo>
                <a:lnTo>
                  <a:pt x="5935" y="5640"/>
                </a:lnTo>
                <a:lnTo>
                  <a:pt x="5888" y="5730"/>
                </a:lnTo>
                <a:lnTo>
                  <a:pt x="5842" y="5790"/>
                </a:lnTo>
                <a:lnTo>
                  <a:pt x="5797" y="5880"/>
                </a:lnTo>
                <a:lnTo>
                  <a:pt x="5754" y="5970"/>
                </a:lnTo>
                <a:lnTo>
                  <a:pt x="5713" y="6030"/>
                </a:lnTo>
                <a:lnTo>
                  <a:pt x="5673" y="6120"/>
                </a:lnTo>
                <a:lnTo>
                  <a:pt x="5634" y="6210"/>
                </a:lnTo>
                <a:lnTo>
                  <a:pt x="5597" y="6300"/>
                </a:lnTo>
                <a:lnTo>
                  <a:pt x="5561" y="6390"/>
                </a:lnTo>
                <a:lnTo>
                  <a:pt x="5526" y="6480"/>
                </a:lnTo>
                <a:lnTo>
                  <a:pt x="5493" y="6570"/>
                </a:lnTo>
                <a:lnTo>
                  <a:pt x="5460" y="6660"/>
                </a:lnTo>
                <a:lnTo>
                  <a:pt x="5429" y="6750"/>
                </a:lnTo>
                <a:lnTo>
                  <a:pt x="5399" y="6840"/>
                </a:lnTo>
                <a:lnTo>
                  <a:pt x="5369" y="6930"/>
                </a:lnTo>
                <a:lnTo>
                  <a:pt x="5341" y="7050"/>
                </a:lnTo>
                <a:lnTo>
                  <a:pt x="5314" y="7140"/>
                </a:lnTo>
                <a:lnTo>
                  <a:pt x="5287" y="7230"/>
                </a:lnTo>
                <a:lnTo>
                  <a:pt x="5261" y="7350"/>
                </a:lnTo>
                <a:lnTo>
                  <a:pt x="5236" y="7440"/>
                </a:lnTo>
                <a:lnTo>
                  <a:pt x="5212" y="7530"/>
                </a:lnTo>
                <a:lnTo>
                  <a:pt x="5188" y="7650"/>
                </a:lnTo>
                <a:lnTo>
                  <a:pt x="5165" y="7740"/>
                </a:lnTo>
                <a:lnTo>
                  <a:pt x="5142" y="7860"/>
                </a:lnTo>
                <a:lnTo>
                  <a:pt x="5120" y="7950"/>
                </a:lnTo>
                <a:lnTo>
                  <a:pt x="5098" y="8070"/>
                </a:lnTo>
                <a:lnTo>
                  <a:pt x="5077" y="8190"/>
                </a:lnTo>
                <a:lnTo>
                  <a:pt x="5056" y="8280"/>
                </a:lnTo>
                <a:lnTo>
                  <a:pt x="5035" y="8400"/>
                </a:lnTo>
                <a:lnTo>
                  <a:pt x="5014" y="8490"/>
                </a:lnTo>
                <a:lnTo>
                  <a:pt x="4994" y="8610"/>
                </a:lnTo>
                <a:lnTo>
                  <a:pt x="4974" y="8730"/>
                </a:lnTo>
                <a:lnTo>
                  <a:pt x="4954" y="8820"/>
                </a:lnTo>
                <a:lnTo>
                  <a:pt x="4873" y="9270"/>
                </a:lnTo>
                <a:lnTo>
                  <a:pt x="4852" y="9390"/>
                </a:lnTo>
                <a:lnTo>
                  <a:pt x="4832" y="9510"/>
                </a:lnTo>
                <a:lnTo>
                  <a:pt x="4810" y="9630"/>
                </a:lnTo>
                <a:lnTo>
                  <a:pt x="4789" y="9750"/>
                </a:lnTo>
                <a:lnTo>
                  <a:pt x="4767" y="9840"/>
                </a:lnTo>
                <a:lnTo>
                  <a:pt x="4745" y="9960"/>
                </a:lnTo>
                <a:lnTo>
                  <a:pt x="4723" y="10080"/>
                </a:lnTo>
                <a:lnTo>
                  <a:pt x="4699" y="10200"/>
                </a:lnTo>
                <a:lnTo>
                  <a:pt x="4676" y="10320"/>
                </a:lnTo>
                <a:lnTo>
                  <a:pt x="4651" y="10440"/>
                </a:lnTo>
                <a:lnTo>
                  <a:pt x="4626" y="10530"/>
                </a:lnTo>
                <a:lnTo>
                  <a:pt x="4601" y="10650"/>
                </a:lnTo>
                <a:lnTo>
                  <a:pt x="4574" y="10770"/>
                </a:lnTo>
                <a:lnTo>
                  <a:pt x="4547" y="10890"/>
                </a:lnTo>
                <a:lnTo>
                  <a:pt x="4518" y="11010"/>
                </a:lnTo>
                <a:lnTo>
                  <a:pt x="4489" y="11130"/>
                </a:lnTo>
                <a:lnTo>
                  <a:pt x="4459" y="11220"/>
                </a:lnTo>
                <a:lnTo>
                  <a:pt x="4428" y="11340"/>
                </a:lnTo>
                <a:lnTo>
                  <a:pt x="4395" y="11460"/>
                </a:lnTo>
                <a:lnTo>
                  <a:pt x="4362" y="11580"/>
                </a:lnTo>
                <a:lnTo>
                  <a:pt x="4327" y="11700"/>
                </a:lnTo>
                <a:lnTo>
                  <a:pt x="4291" y="11790"/>
                </a:lnTo>
                <a:lnTo>
                  <a:pt x="4254" y="11910"/>
                </a:lnTo>
                <a:lnTo>
                  <a:pt x="4216" y="12030"/>
                </a:lnTo>
                <a:lnTo>
                  <a:pt x="4176" y="12150"/>
                </a:lnTo>
                <a:lnTo>
                  <a:pt x="4135" y="12240"/>
                </a:lnTo>
                <a:lnTo>
                  <a:pt x="4092" y="12360"/>
                </a:lnTo>
                <a:lnTo>
                  <a:pt x="4047" y="12480"/>
                </a:lnTo>
                <a:lnTo>
                  <a:pt x="4001" y="12570"/>
                </a:lnTo>
                <a:lnTo>
                  <a:pt x="3954" y="12690"/>
                </a:lnTo>
                <a:lnTo>
                  <a:pt x="3905" y="12810"/>
                </a:lnTo>
                <a:lnTo>
                  <a:pt x="3854" y="12900"/>
                </a:lnTo>
                <a:lnTo>
                  <a:pt x="3801" y="13020"/>
                </a:lnTo>
                <a:lnTo>
                  <a:pt x="3746" y="13110"/>
                </a:lnTo>
                <a:lnTo>
                  <a:pt x="3690" y="13230"/>
                </a:lnTo>
                <a:lnTo>
                  <a:pt x="3631" y="13320"/>
                </a:lnTo>
                <a:lnTo>
                  <a:pt x="3571" y="13440"/>
                </a:lnTo>
                <a:lnTo>
                  <a:pt x="3508" y="13530"/>
                </a:lnTo>
                <a:lnTo>
                  <a:pt x="3443" y="13620"/>
                </a:lnTo>
                <a:lnTo>
                  <a:pt x="3377" y="13740"/>
                </a:lnTo>
                <a:lnTo>
                  <a:pt x="3308" y="13830"/>
                </a:lnTo>
                <a:lnTo>
                  <a:pt x="3236" y="13920"/>
                </a:lnTo>
                <a:lnTo>
                  <a:pt x="3163" y="14010"/>
                </a:lnTo>
                <a:lnTo>
                  <a:pt x="3087" y="14130"/>
                </a:lnTo>
                <a:lnTo>
                  <a:pt x="3009" y="14220"/>
                </a:lnTo>
                <a:lnTo>
                  <a:pt x="2928" y="14310"/>
                </a:lnTo>
                <a:lnTo>
                  <a:pt x="2845" y="14400"/>
                </a:lnTo>
                <a:lnTo>
                  <a:pt x="2775" y="14490"/>
                </a:lnTo>
                <a:lnTo>
                  <a:pt x="2706" y="14550"/>
                </a:lnTo>
                <a:lnTo>
                  <a:pt x="2568" y="14730"/>
                </a:lnTo>
                <a:lnTo>
                  <a:pt x="2500" y="14790"/>
                </a:lnTo>
                <a:lnTo>
                  <a:pt x="2432" y="14880"/>
                </a:lnTo>
                <a:lnTo>
                  <a:pt x="2297" y="15060"/>
                </a:lnTo>
                <a:lnTo>
                  <a:pt x="2230" y="15150"/>
                </a:lnTo>
                <a:lnTo>
                  <a:pt x="2164" y="15270"/>
                </a:lnTo>
                <a:lnTo>
                  <a:pt x="2098" y="15360"/>
                </a:lnTo>
                <a:lnTo>
                  <a:pt x="2033" y="15450"/>
                </a:lnTo>
                <a:lnTo>
                  <a:pt x="1968" y="15540"/>
                </a:lnTo>
                <a:lnTo>
                  <a:pt x="1904" y="15660"/>
                </a:lnTo>
                <a:lnTo>
                  <a:pt x="1840" y="15750"/>
                </a:lnTo>
                <a:lnTo>
                  <a:pt x="1777" y="15870"/>
                </a:lnTo>
                <a:lnTo>
                  <a:pt x="1715" y="15960"/>
                </a:lnTo>
                <a:lnTo>
                  <a:pt x="1653" y="16080"/>
                </a:lnTo>
                <a:lnTo>
                  <a:pt x="1592" y="16170"/>
                </a:lnTo>
                <a:lnTo>
                  <a:pt x="1532" y="16290"/>
                </a:lnTo>
                <a:lnTo>
                  <a:pt x="1472" y="16410"/>
                </a:lnTo>
                <a:lnTo>
                  <a:pt x="1414" y="16500"/>
                </a:lnTo>
                <a:lnTo>
                  <a:pt x="1356" y="16620"/>
                </a:lnTo>
                <a:lnTo>
                  <a:pt x="1299" y="16740"/>
                </a:lnTo>
                <a:lnTo>
                  <a:pt x="1242" y="16860"/>
                </a:lnTo>
                <a:lnTo>
                  <a:pt x="1187" y="16950"/>
                </a:lnTo>
                <a:lnTo>
                  <a:pt x="1133" y="17070"/>
                </a:lnTo>
                <a:lnTo>
                  <a:pt x="1079" y="17190"/>
                </a:lnTo>
                <a:lnTo>
                  <a:pt x="1027" y="17310"/>
                </a:lnTo>
                <a:lnTo>
                  <a:pt x="975" y="17430"/>
                </a:lnTo>
                <a:lnTo>
                  <a:pt x="925" y="17550"/>
                </a:lnTo>
                <a:lnTo>
                  <a:pt x="875" y="17670"/>
                </a:lnTo>
                <a:lnTo>
                  <a:pt x="827" y="17790"/>
                </a:lnTo>
                <a:lnTo>
                  <a:pt x="779" y="17910"/>
                </a:lnTo>
                <a:lnTo>
                  <a:pt x="733" y="18030"/>
                </a:lnTo>
                <a:lnTo>
                  <a:pt x="688" y="18150"/>
                </a:lnTo>
                <a:lnTo>
                  <a:pt x="644" y="18270"/>
                </a:lnTo>
                <a:lnTo>
                  <a:pt x="601" y="18390"/>
                </a:lnTo>
                <a:lnTo>
                  <a:pt x="560" y="18510"/>
                </a:lnTo>
                <a:lnTo>
                  <a:pt x="520" y="18630"/>
                </a:lnTo>
                <a:lnTo>
                  <a:pt x="481" y="18750"/>
                </a:lnTo>
                <a:lnTo>
                  <a:pt x="443" y="18900"/>
                </a:lnTo>
                <a:lnTo>
                  <a:pt x="407" y="19020"/>
                </a:lnTo>
                <a:lnTo>
                  <a:pt x="372" y="19140"/>
                </a:lnTo>
                <a:lnTo>
                  <a:pt x="339" y="19260"/>
                </a:lnTo>
                <a:lnTo>
                  <a:pt x="306" y="19380"/>
                </a:lnTo>
                <a:lnTo>
                  <a:pt x="276" y="19500"/>
                </a:lnTo>
                <a:lnTo>
                  <a:pt x="247" y="19620"/>
                </a:lnTo>
                <a:lnTo>
                  <a:pt x="219" y="19740"/>
                </a:lnTo>
                <a:lnTo>
                  <a:pt x="193" y="19860"/>
                </a:lnTo>
                <a:lnTo>
                  <a:pt x="168" y="19980"/>
                </a:lnTo>
                <a:lnTo>
                  <a:pt x="145" y="20100"/>
                </a:lnTo>
                <a:lnTo>
                  <a:pt x="123" y="20220"/>
                </a:lnTo>
                <a:lnTo>
                  <a:pt x="104" y="20340"/>
                </a:lnTo>
                <a:lnTo>
                  <a:pt x="85" y="20460"/>
                </a:lnTo>
                <a:lnTo>
                  <a:pt x="69" y="20580"/>
                </a:lnTo>
                <a:lnTo>
                  <a:pt x="54" y="20700"/>
                </a:lnTo>
                <a:lnTo>
                  <a:pt x="41" y="20820"/>
                </a:lnTo>
                <a:lnTo>
                  <a:pt x="30" y="20910"/>
                </a:lnTo>
                <a:lnTo>
                  <a:pt x="20" y="21030"/>
                </a:lnTo>
                <a:lnTo>
                  <a:pt x="12" y="21150"/>
                </a:lnTo>
                <a:lnTo>
                  <a:pt x="6" y="21270"/>
                </a:lnTo>
                <a:lnTo>
                  <a:pt x="2" y="21360"/>
                </a:lnTo>
                <a:lnTo>
                  <a:pt x="0" y="2148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C2CCE"/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97" name="object 4"/>
          <p:cNvSpPr txBox="1"/>
          <p:nvPr/>
        </p:nvSpPr>
        <p:spPr>
          <a:xfrm>
            <a:off x="7181579" y="3758232"/>
            <a:ext cx="3009425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привлечь общественность к проблемам семей, дети которых  нуждаются в своевременной помощи при лечении тяжелых заболеваний и реабилитации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8" name="object 5"/>
          <p:cNvSpPr txBox="1">
            <a:spLocks noGrp="1"/>
          </p:cNvSpPr>
          <p:nvPr>
            <p:ph type="title"/>
          </p:nvPr>
        </p:nvSpPr>
        <p:spPr>
          <a:xfrm>
            <a:off x="6532293" y="2738429"/>
            <a:ext cx="3148757" cy="8191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1049" defTabSz="795527">
              <a:defRPr sz="6090">
                <a:solidFill>
                  <a:srgbClr val="FFFFFF"/>
                </a:solidFill>
                <a:latin typeface="Poppins-Black"/>
                <a:ea typeface="Poppins-Black"/>
                <a:cs typeface="Poppins-Black"/>
                <a:sym typeface="Poppins-Black"/>
              </a:defRPr>
            </a:lvl1pPr>
          </a:lstStyle>
          <a:p>
            <a:pPr algn="r"/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Цель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2"/>
          <p:cNvSpPr txBox="1">
            <a:spLocks noGrp="1"/>
          </p:cNvSpPr>
          <p:nvPr>
            <p:ph type="title"/>
          </p:nvPr>
        </p:nvSpPr>
        <p:spPr>
          <a:xfrm>
            <a:off x="2459775" y="1132136"/>
            <a:ext cx="4574476" cy="7048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1175" defTabSz="804672">
              <a:defRPr sz="5280"/>
            </a:lvl1pPr>
          </a:lstStyle>
          <a:p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Наши проекты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1" name="object 3"/>
          <p:cNvSpPr/>
          <p:nvPr/>
        </p:nvSpPr>
        <p:spPr>
          <a:xfrm>
            <a:off x="7851078" y="3355"/>
            <a:ext cx="2816922" cy="2962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122" name="object 4"/>
          <p:cNvSpPr txBox="1"/>
          <p:nvPr/>
        </p:nvSpPr>
        <p:spPr>
          <a:xfrm>
            <a:off x="2459774" y="2802825"/>
            <a:ext cx="5615464" cy="341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897379" indent="9525">
              <a:spcBef>
                <a:spcPts val="75"/>
              </a:spcBef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социальное такси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Помощь онкологическому отделению Челябинской Областной Детской Больницы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оплата лекарственных средств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оплата авиабилетов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доноров  костного мозга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реабилитация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помощь детям, имеющим в анамнезе сахарный диабет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5"/>
          <p:cNvSpPr/>
          <p:nvPr/>
        </p:nvSpPr>
        <p:spPr>
          <a:xfrm>
            <a:off x="9732226" y="5486400"/>
            <a:ext cx="1" cy="1371600"/>
          </a:xfrm>
          <a:prstGeom prst="line">
            <a:avLst/>
          </a:prstGeom>
          <a:ln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124" name="object 6"/>
          <p:cNvSpPr txBox="1"/>
          <p:nvPr/>
        </p:nvSpPr>
        <p:spPr>
          <a:xfrm>
            <a:off x="9657398" y="5234940"/>
            <a:ext cx="15954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F1452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rPr sz="900" dirty="0"/>
              <a:t>0</a:t>
            </a:r>
            <a:r>
              <a:rPr lang="en-US" sz="900" dirty="0"/>
              <a:t>5</a:t>
            </a:r>
            <a:endParaRPr sz="900" dirty="0"/>
          </a:p>
        </p:txBody>
      </p:sp>
      <p:sp>
        <p:nvSpPr>
          <p:cNvPr id="125" name="object 7"/>
          <p:cNvSpPr/>
          <p:nvPr/>
        </p:nvSpPr>
        <p:spPr>
          <a:xfrm>
            <a:off x="2459775" y="1836986"/>
            <a:ext cx="542925" cy="0"/>
          </a:xfrm>
          <a:prstGeom prst="line">
            <a:avLst/>
          </a:prstGeom>
          <a:ln w="76200"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2" y="5574322"/>
            <a:ext cx="1217898" cy="11957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2"/>
          <p:cNvSpPr txBox="1">
            <a:spLocks noGrp="1"/>
          </p:cNvSpPr>
          <p:nvPr>
            <p:ph type="title"/>
          </p:nvPr>
        </p:nvSpPr>
        <p:spPr>
          <a:xfrm>
            <a:off x="2459775" y="1132136"/>
            <a:ext cx="4574476" cy="7048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1175" defTabSz="804672">
              <a:defRPr sz="5280"/>
            </a:lvl1pPr>
          </a:lstStyle>
          <a:p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Бюджет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1" name="object 3"/>
          <p:cNvSpPr/>
          <p:nvPr/>
        </p:nvSpPr>
        <p:spPr>
          <a:xfrm>
            <a:off x="7851078" y="3355"/>
            <a:ext cx="2816922" cy="29624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122" name="object 4"/>
          <p:cNvSpPr txBox="1"/>
          <p:nvPr/>
        </p:nvSpPr>
        <p:spPr>
          <a:xfrm>
            <a:off x="2459774" y="2802824"/>
            <a:ext cx="5615464" cy="232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897379" indent="9525">
              <a:spcBef>
                <a:spcPts val="75"/>
              </a:spcBef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2100" dirty="0">
                <a:solidFill>
                  <a:srgbClr val="46415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через СМС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2100" dirty="0">
                <a:solidFill>
                  <a:srgbClr val="46415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на расчетный счет фонда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2100" dirty="0">
                <a:solidFill>
                  <a:srgbClr val="46415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благотворительные ящики: 18 ящиков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ru-RU" sz="2100" dirty="0">
                <a:solidFill>
                  <a:srgbClr val="46415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аудит</a:t>
            </a:r>
          </a:p>
          <a:p>
            <a:pPr marL="342900" marR="1897379" indent="-342900">
              <a:spcBef>
                <a:spcPts val="75"/>
              </a:spcBef>
              <a:buFont typeface="Arial" panose="020B0604020202020204" pitchFamily="34" charset="0"/>
              <a:buChar char="•"/>
              <a:defRPr sz="2800">
                <a:solidFill>
                  <a:srgbClr val="46415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ru-RU" sz="2100" dirty="0">
              <a:solidFill>
                <a:srgbClr val="464153"/>
              </a:solidFill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123" name="object 5"/>
          <p:cNvSpPr/>
          <p:nvPr/>
        </p:nvSpPr>
        <p:spPr>
          <a:xfrm>
            <a:off x="9732226" y="5486400"/>
            <a:ext cx="1" cy="1371600"/>
          </a:xfrm>
          <a:prstGeom prst="line">
            <a:avLst/>
          </a:prstGeom>
          <a:ln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124" name="object 6"/>
          <p:cNvSpPr txBox="1"/>
          <p:nvPr/>
        </p:nvSpPr>
        <p:spPr>
          <a:xfrm>
            <a:off x="9657398" y="5234940"/>
            <a:ext cx="15954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>
                <a:solidFill>
                  <a:srgbClr val="F1452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rPr sz="900"/>
              <a:t>06</a:t>
            </a:r>
          </a:p>
        </p:txBody>
      </p:sp>
      <p:sp>
        <p:nvSpPr>
          <p:cNvPr id="125" name="object 7"/>
          <p:cNvSpPr/>
          <p:nvPr/>
        </p:nvSpPr>
        <p:spPr>
          <a:xfrm>
            <a:off x="2459775" y="1836986"/>
            <a:ext cx="542925" cy="0"/>
          </a:xfrm>
          <a:prstGeom prst="line">
            <a:avLst/>
          </a:prstGeom>
          <a:ln w="76200">
            <a:solidFill>
              <a:srgbClr val="F1452F"/>
            </a:solidFill>
          </a:ln>
        </p:spPr>
        <p:txBody>
          <a:bodyPr lIns="34289" rIns="34289"/>
          <a:lstStyle/>
          <a:p>
            <a:endParaRPr sz="1086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2" y="5574322"/>
            <a:ext cx="1217898" cy="1195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9299" y="2259623"/>
            <a:ext cx="508622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/>
            <a:r>
              <a:rPr lang="ru-RU" sz="1800" i="1" dirty="0">
                <a:solidFill>
                  <a:srgbClr val="464153"/>
                </a:solidFill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Средства благотворителей – физических и юридических лиц</a:t>
            </a:r>
          </a:p>
          <a:p>
            <a:pPr defTabSz="914400"/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96" y="5672752"/>
            <a:ext cx="4399183" cy="9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84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19" y="3913"/>
            <a:ext cx="9133166" cy="6858000"/>
          </a:xfrm>
          <a:prstGeom prst="rect">
            <a:avLst/>
          </a:prstGeom>
        </p:spPr>
      </p:pic>
      <p:grpSp>
        <p:nvGrpSpPr>
          <p:cNvPr id="899" name="Group"/>
          <p:cNvGrpSpPr/>
          <p:nvPr/>
        </p:nvGrpSpPr>
        <p:grpSpPr>
          <a:xfrm>
            <a:off x="4997207" y="4235491"/>
            <a:ext cx="5131486" cy="2626230"/>
            <a:chOff x="0" y="0"/>
            <a:chExt cx="6841980" cy="3501638"/>
          </a:xfrm>
        </p:grpSpPr>
        <p:sp>
          <p:nvSpPr>
            <p:cNvPr id="128" name="object 3"/>
            <p:cNvSpPr/>
            <p:nvPr/>
          </p:nvSpPr>
          <p:spPr>
            <a:xfrm>
              <a:off x="2503070" y="149050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29" name="object 4"/>
            <p:cNvSpPr/>
            <p:nvPr/>
          </p:nvSpPr>
          <p:spPr>
            <a:xfrm>
              <a:off x="6344763" y="926472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0" name="object 5"/>
            <p:cNvSpPr/>
            <p:nvPr/>
          </p:nvSpPr>
          <p:spPr>
            <a:xfrm>
              <a:off x="6207679" y="238066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1" name="object 6"/>
            <p:cNvSpPr/>
            <p:nvPr/>
          </p:nvSpPr>
          <p:spPr>
            <a:xfrm>
              <a:off x="4760564" y="194011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2" name="object 7"/>
            <p:cNvSpPr/>
            <p:nvPr/>
          </p:nvSpPr>
          <p:spPr>
            <a:xfrm>
              <a:off x="3832461" y="3486574"/>
              <a:ext cx="306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52" y="0"/>
                  </a:moveTo>
                  <a:lnTo>
                    <a:pt x="7558" y="840"/>
                  </a:lnTo>
                  <a:lnTo>
                    <a:pt x="2728" y="972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999" y="7792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3" name="object 8"/>
            <p:cNvSpPr/>
            <p:nvPr/>
          </p:nvSpPr>
          <p:spPr>
            <a:xfrm>
              <a:off x="5987387" y="198819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4" name="object 9"/>
            <p:cNvSpPr/>
            <p:nvPr/>
          </p:nvSpPr>
          <p:spPr>
            <a:xfrm>
              <a:off x="4680577" y="249534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3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5" name="object 10"/>
            <p:cNvSpPr/>
            <p:nvPr/>
          </p:nvSpPr>
          <p:spPr>
            <a:xfrm>
              <a:off x="3539548" y="62361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6" name="object 11"/>
            <p:cNvSpPr/>
            <p:nvPr/>
          </p:nvSpPr>
          <p:spPr>
            <a:xfrm>
              <a:off x="5371664" y="1911394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8"/>
                  </a:lnTo>
                  <a:lnTo>
                    <a:pt x="5052" y="20096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5"/>
                  </a:lnTo>
                  <a:lnTo>
                    <a:pt x="20091" y="16552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7" name="object 12"/>
            <p:cNvSpPr/>
            <p:nvPr/>
          </p:nvSpPr>
          <p:spPr>
            <a:xfrm>
              <a:off x="4085460" y="263890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8" name="object 13"/>
            <p:cNvSpPr/>
            <p:nvPr/>
          </p:nvSpPr>
          <p:spPr>
            <a:xfrm>
              <a:off x="5283589" y="180124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39" name="object 14"/>
            <p:cNvSpPr/>
            <p:nvPr/>
          </p:nvSpPr>
          <p:spPr>
            <a:xfrm>
              <a:off x="2616861" y="268862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0" name="object 15"/>
            <p:cNvSpPr/>
            <p:nvPr/>
          </p:nvSpPr>
          <p:spPr>
            <a:xfrm>
              <a:off x="3764591" y="195450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2" y="21600"/>
                  </a:lnTo>
                  <a:lnTo>
                    <a:pt x="13307" y="21436"/>
                  </a:lnTo>
                  <a:lnTo>
                    <a:pt x="17124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1" name="object 16"/>
            <p:cNvSpPr/>
            <p:nvPr/>
          </p:nvSpPr>
          <p:spPr>
            <a:xfrm>
              <a:off x="5842589" y="102864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2" name="object 17"/>
            <p:cNvSpPr/>
            <p:nvPr/>
          </p:nvSpPr>
          <p:spPr>
            <a:xfrm>
              <a:off x="2542931" y="165907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3" name="object 18"/>
            <p:cNvSpPr/>
            <p:nvPr/>
          </p:nvSpPr>
          <p:spPr>
            <a:xfrm>
              <a:off x="5294449" y="1005149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4" name="object 19"/>
            <p:cNvSpPr/>
            <p:nvPr/>
          </p:nvSpPr>
          <p:spPr>
            <a:xfrm>
              <a:off x="2359024" y="2731947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5" name="object 20"/>
            <p:cNvSpPr/>
            <p:nvPr/>
          </p:nvSpPr>
          <p:spPr>
            <a:xfrm>
              <a:off x="6244435" y="345101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6" y="4473"/>
                  </a:lnTo>
                  <a:lnTo>
                    <a:pt x="16555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6" name="object 21"/>
            <p:cNvSpPr/>
            <p:nvPr/>
          </p:nvSpPr>
          <p:spPr>
            <a:xfrm>
              <a:off x="4580966" y="45193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7" name="object 22"/>
            <p:cNvSpPr/>
            <p:nvPr/>
          </p:nvSpPr>
          <p:spPr>
            <a:xfrm>
              <a:off x="1282346" y="174471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8" name="object 23"/>
            <p:cNvSpPr/>
            <p:nvPr/>
          </p:nvSpPr>
          <p:spPr>
            <a:xfrm>
              <a:off x="3673899" y="500929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49" name="object 24"/>
            <p:cNvSpPr/>
            <p:nvPr/>
          </p:nvSpPr>
          <p:spPr>
            <a:xfrm>
              <a:off x="6417661" y="198129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0" name="object 25"/>
            <p:cNvSpPr/>
            <p:nvPr/>
          </p:nvSpPr>
          <p:spPr>
            <a:xfrm>
              <a:off x="553564" y="3430413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1" name="object 26"/>
            <p:cNvSpPr/>
            <p:nvPr/>
          </p:nvSpPr>
          <p:spPr>
            <a:xfrm>
              <a:off x="5570156" y="803722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2" name="object 27"/>
            <p:cNvSpPr/>
            <p:nvPr/>
          </p:nvSpPr>
          <p:spPr>
            <a:xfrm>
              <a:off x="3577134" y="32004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6" y="1885"/>
                  </a:lnTo>
                  <a:lnTo>
                    <a:pt x="1507" y="5048"/>
                  </a:lnTo>
                  <a:lnTo>
                    <a:pt x="0" y="9120"/>
                  </a:lnTo>
                  <a:lnTo>
                    <a:pt x="164" y="13306"/>
                  </a:lnTo>
                  <a:lnTo>
                    <a:pt x="1884" y="17124"/>
                  </a:lnTo>
                  <a:lnTo>
                    <a:pt x="5044" y="20088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51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3" name="object 28"/>
            <p:cNvSpPr/>
            <p:nvPr/>
          </p:nvSpPr>
          <p:spPr>
            <a:xfrm>
              <a:off x="2523040" y="28655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4" name="object 29"/>
            <p:cNvSpPr/>
            <p:nvPr/>
          </p:nvSpPr>
          <p:spPr>
            <a:xfrm>
              <a:off x="979404" y="272221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5" name="object 30"/>
            <p:cNvSpPr/>
            <p:nvPr/>
          </p:nvSpPr>
          <p:spPr>
            <a:xfrm>
              <a:off x="2830648" y="251481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6" name="object 31"/>
            <p:cNvSpPr/>
            <p:nvPr/>
          </p:nvSpPr>
          <p:spPr>
            <a:xfrm>
              <a:off x="5214918" y="1196568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7" name="object 32"/>
            <p:cNvSpPr/>
            <p:nvPr/>
          </p:nvSpPr>
          <p:spPr>
            <a:xfrm>
              <a:off x="3006935" y="1405744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6" y="8298"/>
                  </a:lnTo>
                  <a:lnTo>
                    <a:pt x="19715" y="4479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8" name="object 33"/>
            <p:cNvSpPr/>
            <p:nvPr/>
          </p:nvSpPr>
          <p:spPr>
            <a:xfrm>
              <a:off x="6666762" y="164389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19"/>
                  </a:lnTo>
                  <a:lnTo>
                    <a:pt x="165" y="13304"/>
                  </a:lnTo>
                  <a:lnTo>
                    <a:pt x="1887" y="17123"/>
                  </a:lnTo>
                  <a:lnTo>
                    <a:pt x="5051" y="20091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59" name="object 34"/>
            <p:cNvSpPr/>
            <p:nvPr/>
          </p:nvSpPr>
          <p:spPr>
            <a:xfrm>
              <a:off x="4198415" y="2395427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2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0" name="object 35"/>
            <p:cNvSpPr/>
            <p:nvPr/>
          </p:nvSpPr>
          <p:spPr>
            <a:xfrm>
              <a:off x="3636601" y="270312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1" name="object 36"/>
            <p:cNvSpPr/>
            <p:nvPr/>
          </p:nvSpPr>
          <p:spPr>
            <a:xfrm>
              <a:off x="3051622" y="122718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2" name="object 37"/>
            <p:cNvSpPr/>
            <p:nvPr/>
          </p:nvSpPr>
          <p:spPr>
            <a:xfrm>
              <a:off x="3939651" y="2543088"/>
              <a:ext cx="38779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3" name="object 38"/>
            <p:cNvSpPr/>
            <p:nvPr/>
          </p:nvSpPr>
          <p:spPr>
            <a:xfrm>
              <a:off x="4707456" y="168103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4" name="object 39"/>
            <p:cNvSpPr/>
            <p:nvPr/>
          </p:nvSpPr>
          <p:spPr>
            <a:xfrm>
              <a:off x="3741053" y="254816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5" name="object 40"/>
            <p:cNvSpPr/>
            <p:nvPr/>
          </p:nvSpPr>
          <p:spPr>
            <a:xfrm>
              <a:off x="6509098" y="94561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88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1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6" name="object 41"/>
            <p:cNvSpPr/>
            <p:nvPr/>
          </p:nvSpPr>
          <p:spPr>
            <a:xfrm>
              <a:off x="2665076" y="108747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7" name="object 42"/>
            <p:cNvSpPr/>
            <p:nvPr/>
          </p:nvSpPr>
          <p:spPr>
            <a:xfrm>
              <a:off x="5147415" y="2571849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6" y="1887"/>
                  </a:lnTo>
                  <a:lnTo>
                    <a:pt x="1507" y="5051"/>
                  </a:lnTo>
                  <a:lnTo>
                    <a:pt x="0" y="9119"/>
                  </a:lnTo>
                  <a:lnTo>
                    <a:pt x="165" y="13304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4" y="19714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4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8" name="object 43"/>
            <p:cNvSpPr/>
            <p:nvPr/>
          </p:nvSpPr>
          <p:spPr>
            <a:xfrm>
              <a:off x="4174180" y="54133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69" name="object 44"/>
            <p:cNvSpPr/>
            <p:nvPr/>
          </p:nvSpPr>
          <p:spPr>
            <a:xfrm>
              <a:off x="4462964" y="518219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5"/>
                  </a:lnTo>
                  <a:lnTo>
                    <a:pt x="19717" y="4475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0" name="object 45"/>
            <p:cNvSpPr/>
            <p:nvPr/>
          </p:nvSpPr>
          <p:spPr>
            <a:xfrm>
              <a:off x="5349750" y="131190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1" name="object 46"/>
            <p:cNvSpPr/>
            <p:nvPr/>
          </p:nvSpPr>
          <p:spPr>
            <a:xfrm>
              <a:off x="5037851" y="1580665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2" name="object 47"/>
            <p:cNvSpPr/>
            <p:nvPr/>
          </p:nvSpPr>
          <p:spPr>
            <a:xfrm>
              <a:off x="5143323" y="272562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3" name="object 48"/>
            <p:cNvSpPr/>
            <p:nvPr/>
          </p:nvSpPr>
          <p:spPr>
            <a:xfrm>
              <a:off x="1486260" y="142942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4" name="object 49"/>
            <p:cNvSpPr/>
            <p:nvPr/>
          </p:nvSpPr>
          <p:spPr>
            <a:xfrm>
              <a:off x="6270517" y="209091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5" name="object 50"/>
            <p:cNvSpPr/>
            <p:nvPr/>
          </p:nvSpPr>
          <p:spPr>
            <a:xfrm>
              <a:off x="747971" y="328851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6" name="object 51"/>
            <p:cNvSpPr/>
            <p:nvPr/>
          </p:nvSpPr>
          <p:spPr>
            <a:xfrm>
              <a:off x="3564065" y="344235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8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4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6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7" name="object 52"/>
            <p:cNvSpPr/>
            <p:nvPr/>
          </p:nvSpPr>
          <p:spPr>
            <a:xfrm>
              <a:off x="1444082" y="297777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8" name="object 53"/>
            <p:cNvSpPr/>
            <p:nvPr/>
          </p:nvSpPr>
          <p:spPr>
            <a:xfrm>
              <a:off x="3850440" y="2660920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3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11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79" name="object 54"/>
            <p:cNvSpPr/>
            <p:nvPr/>
          </p:nvSpPr>
          <p:spPr>
            <a:xfrm>
              <a:off x="3615103" y="1562761"/>
              <a:ext cx="38780" cy="3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3"/>
                  </a:lnTo>
                  <a:lnTo>
                    <a:pt x="9122" y="21600"/>
                  </a:lnTo>
                  <a:lnTo>
                    <a:pt x="13307" y="21435"/>
                  </a:lnTo>
                  <a:lnTo>
                    <a:pt x="17124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6"/>
                  </a:lnTo>
                  <a:lnTo>
                    <a:pt x="16554" y="1507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0" name="object 55"/>
            <p:cNvSpPr/>
            <p:nvPr/>
          </p:nvSpPr>
          <p:spPr>
            <a:xfrm>
              <a:off x="6594144" y="108428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1" name="object 56"/>
            <p:cNvSpPr/>
            <p:nvPr/>
          </p:nvSpPr>
          <p:spPr>
            <a:xfrm>
              <a:off x="4346498" y="123104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7"/>
                  </a:lnTo>
                  <a:lnTo>
                    <a:pt x="165" y="13304"/>
                  </a:lnTo>
                  <a:lnTo>
                    <a:pt x="1887" y="17122"/>
                  </a:lnTo>
                  <a:lnTo>
                    <a:pt x="5051" y="20088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8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4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2" name="object 57"/>
            <p:cNvSpPr/>
            <p:nvPr/>
          </p:nvSpPr>
          <p:spPr>
            <a:xfrm>
              <a:off x="5843327" y="15950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3" name="object 58"/>
            <p:cNvSpPr/>
            <p:nvPr/>
          </p:nvSpPr>
          <p:spPr>
            <a:xfrm>
              <a:off x="5746607" y="765913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4" name="object 59"/>
            <p:cNvSpPr/>
            <p:nvPr/>
          </p:nvSpPr>
          <p:spPr>
            <a:xfrm>
              <a:off x="6804732" y="1543132"/>
              <a:ext cx="32424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23" y="0"/>
                  </a:moveTo>
                  <a:lnTo>
                    <a:pt x="9918" y="163"/>
                  </a:lnTo>
                  <a:lnTo>
                    <a:pt x="5353" y="1884"/>
                  </a:lnTo>
                  <a:lnTo>
                    <a:pt x="1804" y="5048"/>
                  </a:lnTo>
                  <a:lnTo>
                    <a:pt x="0" y="9119"/>
                  </a:lnTo>
                  <a:lnTo>
                    <a:pt x="195" y="13304"/>
                  </a:lnTo>
                  <a:lnTo>
                    <a:pt x="2254" y="17124"/>
                  </a:lnTo>
                  <a:lnTo>
                    <a:pt x="6042" y="20095"/>
                  </a:lnTo>
                  <a:lnTo>
                    <a:pt x="10907" y="21600"/>
                  </a:lnTo>
                  <a:lnTo>
                    <a:pt x="15912" y="21435"/>
                  </a:lnTo>
                  <a:lnTo>
                    <a:pt x="20479" y="19714"/>
                  </a:lnTo>
                  <a:lnTo>
                    <a:pt x="21600" y="18716"/>
                  </a:lnTo>
                  <a:lnTo>
                    <a:pt x="21600" y="2929"/>
                  </a:lnTo>
                  <a:lnTo>
                    <a:pt x="19791" y="1511"/>
                  </a:lnTo>
                  <a:lnTo>
                    <a:pt x="1492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5" name="object 60"/>
            <p:cNvSpPr/>
            <p:nvPr/>
          </p:nvSpPr>
          <p:spPr>
            <a:xfrm>
              <a:off x="4441638" y="234274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6" name="object 61"/>
            <p:cNvSpPr/>
            <p:nvPr/>
          </p:nvSpPr>
          <p:spPr>
            <a:xfrm>
              <a:off x="5119537" y="3196559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4"/>
                  </a:lnTo>
                  <a:lnTo>
                    <a:pt x="1885" y="17122"/>
                  </a:lnTo>
                  <a:lnTo>
                    <a:pt x="5052" y="20088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8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7" name="object 62"/>
            <p:cNvSpPr/>
            <p:nvPr/>
          </p:nvSpPr>
          <p:spPr>
            <a:xfrm>
              <a:off x="1947269" y="1134789"/>
              <a:ext cx="38778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2" y="17128"/>
                  </a:lnTo>
                  <a:lnTo>
                    <a:pt x="5046" y="20096"/>
                  </a:lnTo>
                  <a:lnTo>
                    <a:pt x="9116" y="21600"/>
                  </a:lnTo>
                  <a:lnTo>
                    <a:pt x="13304" y="21435"/>
                  </a:lnTo>
                  <a:lnTo>
                    <a:pt x="17124" y="19715"/>
                  </a:lnTo>
                  <a:lnTo>
                    <a:pt x="20093" y="16552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8" name="object 63"/>
            <p:cNvSpPr/>
            <p:nvPr/>
          </p:nvSpPr>
          <p:spPr>
            <a:xfrm>
              <a:off x="5666816" y="64173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89" name="object 64"/>
            <p:cNvSpPr/>
            <p:nvPr/>
          </p:nvSpPr>
          <p:spPr>
            <a:xfrm>
              <a:off x="3710898" y="236742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0" name="object 65"/>
            <p:cNvSpPr/>
            <p:nvPr/>
          </p:nvSpPr>
          <p:spPr>
            <a:xfrm>
              <a:off x="2976139" y="243311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1" name="object 66"/>
            <p:cNvSpPr/>
            <p:nvPr/>
          </p:nvSpPr>
          <p:spPr>
            <a:xfrm>
              <a:off x="2461739" y="239762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2" name="object 67"/>
            <p:cNvSpPr/>
            <p:nvPr/>
          </p:nvSpPr>
          <p:spPr>
            <a:xfrm>
              <a:off x="2321362" y="486309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4"/>
                  </a:lnTo>
                  <a:lnTo>
                    <a:pt x="1882" y="17122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8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3" name="object 68"/>
            <p:cNvSpPr/>
            <p:nvPr/>
          </p:nvSpPr>
          <p:spPr>
            <a:xfrm>
              <a:off x="1138981" y="225257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0"/>
                  </a:lnTo>
                  <a:lnTo>
                    <a:pt x="21437" y="8294"/>
                  </a:lnTo>
                  <a:lnTo>
                    <a:pt x="19717" y="4474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4" name="object 69"/>
            <p:cNvSpPr/>
            <p:nvPr/>
          </p:nvSpPr>
          <p:spPr>
            <a:xfrm>
              <a:off x="1322509" y="344382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5" name="object 70"/>
            <p:cNvSpPr/>
            <p:nvPr/>
          </p:nvSpPr>
          <p:spPr>
            <a:xfrm>
              <a:off x="6809947" y="812023"/>
              <a:ext cx="2721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93" y="0"/>
                  </a:moveTo>
                  <a:lnTo>
                    <a:pt x="11825" y="163"/>
                  </a:lnTo>
                  <a:lnTo>
                    <a:pt x="6380" y="1882"/>
                  </a:lnTo>
                  <a:lnTo>
                    <a:pt x="2150" y="5046"/>
                  </a:lnTo>
                  <a:lnTo>
                    <a:pt x="0" y="9116"/>
                  </a:lnTo>
                  <a:lnTo>
                    <a:pt x="233" y="13304"/>
                  </a:lnTo>
                  <a:lnTo>
                    <a:pt x="2687" y="17124"/>
                  </a:lnTo>
                  <a:lnTo>
                    <a:pt x="7201" y="20093"/>
                  </a:lnTo>
                  <a:lnTo>
                    <a:pt x="12997" y="21600"/>
                  </a:lnTo>
                  <a:lnTo>
                    <a:pt x="18962" y="21435"/>
                  </a:lnTo>
                  <a:lnTo>
                    <a:pt x="21600" y="20600"/>
                  </a:lnTo>
                  <a:lnTo>
                    <a:pt x="21600" y="990"/>
                  </a:lnTo>
                  <a:lnTo>
                    <a:pt x="1779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6" name="object 71"/>
            <p:cNvSpPr/>
            <p:nvPr/>
          </p:nvSpPr>
          <p:spPr>
            <a:xfrm>
              <a:off x="2908965" y="124879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7" name="object 72"/>
            <p:cNvSpPr/>
            <p:nvPr/>
          </p:nvSpPr>
          <p:spPr>
            <a:xfrm>
              <a:off x="2351935" y="96054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8" name="object 73"/>
            <p:cNvSpPr/>
            <p:nvPr/>
          </p:nvSpPr>
          <p:spPr>
            <a:xfrm>
              <a:off x="3695558" y="65801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199" name="object 74"/>
            <p:cNvSpPr/>
            <p:nvPr/>
          </p:nvSpPr>
          <p:spPr>
            <a:xfrm>
              <a:off x="3376710" y="290466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0" name="object 75"/>
            <p:cNvSpPr/>
            <p:nvPr/>
          </p:nvSpPr>
          <p:spPr>
            <a:xfrm>
              <a:off x="2953773" y="76474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1" name="object 76"/>
            <p:cNvSpPr/>
            <p:nvPr/>
          </p:nvSpPr>
          <p:spPr>
            <a:xfrm>
              <a:off x="1743367" y="283624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2" name="object 77"/>
            <p:cNvSpPr/>
            <p:nvPr/>
          </p:nvSpPr>
          <p:spPr>
            <a:xfrm>
              <a:off x="4193678" y="109291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3" name="object 78"/>
            <p:cNvSpPr/>
            <p:nvPr/>
          </p:nvSpPr>
          <p:spPr>
            <a:xfrm>
              <a:off x="6521394" y="271596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4" name="object 79"/>
            <p:cNvSpPr/>
            <p:nvPr/>
          </p:nvSpPr>
          <p:spPr>
            <a:xfrm>
              <a:off x="5825144" y="88447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5" name="object 80"/>
            <p:cNvSpPr/>
            <p:nvPr/>
          </p:nvSpPr>
          <p:spPr>
            <a:xfrm>
              <a:off x="2865752" y="3486723"/>
              <a:ext cx="300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6" y="0"/>
                  </a:moveTo>
                  <a:lnTo>
                    <a:pt x="7507" y="875"/>
                  </a:lnTo>
                  <a:lnTo>
                    <a:pt x="2581" y="101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151" y="8116"/>
                  </a:lnTo>
                  <a:lnTo>
                    <a:pt x="1290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6" name="object 81"/>
            <p:cNvSpPr/>
            <p:nvPr/>
          </p:nvSpPr>
          <p:spPr>
            <a:xfrm>
              <a:off x="3536701" y="192062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7" name="object 82"/>
            <p:cNvSpPr/>
            <p:nvPr/>
          </p:nvSpPr>
          <p:spPr>
            <a:xfrm>
              <a:off x="6786788" y="8432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8" name="object 83"/>
            <p:cNvSpPr/>
            <p:nvPr/>
          </p:nvSpPr>
          <p:spPr>
            <a:xfrm>
              <a:off x="4201864" y="195001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09" name="object 84"/>
            <p:cNvSpPr/>
            <p:nvPr/>
          </p:nvSpPr>
          <p:spPr>
            <a:xfrm>
              <a:off x="2836918" y="44236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0" name="object 85"/>
            <p:cNvSpPr/>
            <p:nvPr/>
          </p:nvSpPr>
          <p:spPr>
            <a:xfrm>
              <a:off x="3553479" y="1242159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1" name="object 86"/>
            <p:cNvSpPr/>
            <p:nvPr/>
          </p:nvSpPr>
          <p:spPr>
            <a:xfrm>
              <a:off x="3270595" y="67521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5" y="8297"/>
                  </a:lnTo>
                  <a:lnTo>
                    <a:pt x="19712" y="4477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2" name="object 87"/>
            <p:cNvSpPr/>
            <p:nvPr/>
          </p:nvSpPr>
          <p:spPr>
            <a:xfrm>
              <a:off x="4244223" y="179975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3" name="object 88"/>
            <p:cNvSpPr/>
            <p:nvPr/>
          </p:nvSpPr>
          <p:spPr>
            <a:xfrm>
              <a:off x="2474017" y="858275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4" name="object 89"/>
            <p:cNvSpPr/>
            <p:nvPr/>
          </p:nvSpPr>
          <p:spPr>
            <a:xfrm>
              <a:off x="5688368" y="42654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6"/>
                  </a:lnTo>
                  <a:lnTo>
                    <a:pt x="1885" y="17126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11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5" name="object 90"/>
            <p:cNvSpPr/>
            <p:nvPr/>
          </p:nvSpPr>
          <p:spPr>
            <a:xfrm>
              <a:off x="5126442" y="171280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6" name="object 91"/>
            <p:cNvSpPr/>
            <p:nvPr/>
          </p:nvSpPr>
          <p:spPr>
            <a:xfrm>
              <a:off x="268890" y="337340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7" name="object 92"/>
            <p:cNvSpPr/>
            <p:nvPr/>
          </p:nvSpPr>
          <p:spPr>
            <a:xfrm>
              <a:off x="6624231" y="256086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8" name="object 93"/>
            <p:cNvSpPr/>
            <p:nvPr/>
          </p:nvSpPr>
          <p:spPr>
            <a:xfrm>
              <a:off x="3221234" y="2023474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19" name="object 94"/>
            <p:cNvSpPr/>
            <p:nvPr/>
          </p:nvSpPr>
          <p:spPr>
            <a:xfrm>
              <a:off x="1466199" y="224852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0" name="object 95"/>
            <p:cNvSpPr/>
            <p:nvPr/>
          </p:nvSpPr>
          <p:spPr>
            <a:xfrm>
              <a:off x="6106773" y="208417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1" name="object 96"/>
            <p:cNvSpPr/>
            <p:nvPr/>
          </p:nvSpPr>
          <p:spPr>
            <a:xfrm>
              <a:off x="5161460" y="288850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2" name="object 97"/>
            <p:cNvSpPr/>
            <p:nvPr/>
          </p:nvSpPr>
          <p:spPr>
            <a:xfrm>
              <a:off x="4873006" y="277145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3" name="object 98"/>
            <p:cNvSpPr/>
            <p:nvPr/>
          </p:nvSpPr>
          <p:spPr>
            <a:xfrm>
              <a:off x="3498956" y="108723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2" y="17126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5"/>
                  </a:lnTo>
                  <a:lnTo>
                    <a:pt x="17124" y="19714"/>
                  </a:lnTo>
                  <a:lnTo>
                    <a:pt x="20093" y="16551"/>
                  </a:lnTo>
                  <a:lnTo>
                    <a:pt x="21600" y="12483"/>
                  </a:lnTo>
                  <a:lnTo>
                    <a:pt x="21435" y="8295"/>
                  </a:lnTo>
                  <a:lnTo>
                    <a:pt x="19712" y="4474"/>
                  </a:lnTo>
                  <a:lnTo>
                    <a:pt x="16548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4" name="object 99"/>
            <p:cNvSpPr/>
            <p:nvPr/>
          </p:nvSpPr>
          <p:spPr>
            <a:xfrm>
              <a:off x="5896116" y="245073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5" name="object 100"/>
            <p:cNvSpPr/>
            <p:nvPr/>
          </p:nvSpPr>
          <p:spPr>
            <a:xfrm>
              <a:off x="2055712" y="2359656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6" name="object 101"/>
            <p:cNvSpPr/>
            <p:nvPr/>
          </p:nvSpPr>
          <p:spPr>
            <a:xfrm>
              <a:off x="3032159" y="47763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7" name="object 102"/>
            <p:cNvSpPr/>
            <p:nvPr/>
          </p:nvSpPr>
          <p:spPr>
            <a:xfrm>
              <a:off x="1253297" y="293940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6" y="0"/>
                  </a:moveTo>
                  <a:lnTo>
                    <a:pt x="8299" y="163"/>
                  </a:lnTo>
                  <a:lnTo>
                    <a:pt x="4477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0"/>
                  </a:lnTo>
                  <a:lnTo>
                    <a:pt x="21437" y="8294"/>
                  </a:lnTo>
                  <a:lnTo>
                    <a:pt x="19717" y="4474"/>
                  </a:lnTo>
                  <a:lnTo>
                    <a:pt x="16554" y="1508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8" name="object 103"/>
            <p:cNvSpPr/>
            <p:nvPr/>
          </p:nvSpPr>
          <p:spPr>
            <a:xfrm>
              <a:off x="3920896" y="123870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29" name="object 104"/>
            <p:cNvSpPr/>
            <p:nvPr/>
          </p:nvSpPr>
          <p:spPr>
            <a:xfrm>
              <a:off x="902883" y="258333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0" name="object 105"/>
            <p:cNvSpPr/>
            <p:nvPr/>
          </p:nvSpPr>
          <p:spPr>
            <a:xfrm>
              <a:off x="4321195" y="294801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4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6" y="20092"/>
                  </a:lnTo>
                  <a:lnTo>
                    <a:pt x="9116" y="21600"/>
                  </a:lnTo>
                  <a:lnTo>
                    <a:pt x="13304" y="21436"/>
                  </a:lnTo>
                  <a:lnTo>
                    <a:pt x="17124" y="19715"/>
                  </a:lnTo>
                  <a:lnTo>
                    <a:pt x="20093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1" name="object 106"/>
            <p:cNvSpPr/>
            <p:nvPr/>
          </p:nvSpPr>
          <p:spPr>
            <a:xfrm>
              <a:off x="5671849" y="2650332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2" name="object 107"/>
            <p:cNvSpPr/>
            <p:nvPr/>
          </p:nvSpPr>
          <p:spPr>
            <a:xfrm>
              <a:off x="1764281" y="121107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3" name="object 108"/>
            <p:cNvSpPr/>
            <p:nvPr/>
          </p:nvSpPr>
          <p:spPr>
            <a:xfrm>
              <a:off x="1428001" y="172315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4"/>
                  </a:lnTo>
                  <a:lnTo>
                    <a:pt x="4474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87"/>
                  </a:lnTo>
                  <a:lnTo>
                    <a:pt x="9119" y="21600"/>
                  </a:lnTo>
                  <a:lnTo>
                    <a:pt x="13304" y="21438"/>
                  </a:lnTo>
                  <a:lnTo>
                    <a:pt x="17123" y="19717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4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4" name="object 109"/>
            <p:cNvSpPr/>
            <p:nvPr/>
          </p:nvSpPr>
          <p:spPr>
            <a:xfrm>
              <a:off x="5133447" y="237773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5" name="object 110"/>
            <p:cNvSpPr/>
            <p:nvPr/>
          </p:nvSpPr>
          <p:spPr>
            <a:xfrm>
              <a:off x="6518554" y="299013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6" y="21600"/>
                  </a:lnTo>
                  <a:lnTo>
                    <a:pt x="13302" y="21437"/>
                  </a:lnTo>
                  <a:lnTo>
                    <a:pt x="17123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6" name="object 111"/>
            <p:cNvSpPr/>
            <p:nvPr/>
          </p:nvSpPr>
          <p:spPr>
            <a:xfrm>
              <a:off x="996879" y="3481992"/>
              <a:ext cx="37773" cy="1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0" y="0"/>
                  </a:moveTo>
                  <a:lnTo>
                    <a:pt x="8161" y="429"/>
                  </a:lnTo>
                  <a:lnTo>
                    <a:pt x="4240" y="4970"/>
                  </a:lnTo>
                  <a:lnTo>
                    <a:pt x="1192" y="1332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887" y="11820"/>
                  </a:lnTo>
                  <a:lnTo>
                    <a:pt x="16640" y="3983"/>
                  </a:lnTo>
                  <a:lnTo>
                    <a:pt x="1246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7" name="object 112"/>
            <p:cNvSpPr/>
            <p:nvPr/>
          </p:nvSpPr>
          <p:spPr>
            <a:xfrm>
              <a:off x="1845571" y="235211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8" name="object 113"/>
            <p:cNvSpPr/>
            <p:nvPr/>
          </p:nvSpPr>
          <p:spPr>
            <a:xfrm>
              <a:off x="5188610" y="136553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5" y="4474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39" name="object 114"/>
            <p:cNvSpPr/>
            <p:nvPr/>
          </p:nvSpPr>
          <p:spPr>
            <a:xfrm>
              <a:off x="2819982" y="16095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5"/>
                  </a:lnTo>
                  <a:lnTo>
                    <a:pt x="4476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4"/>
                  </a:lnTo>
                  <a:lnTo>
                    <a:pt x="21600" y="12486"/>
                  </a:lnTo>
                  <a:lnTo>
                    <a:pt x="21436" y="8299"/>
                  </a:lnTo>
                  <a:lnTo>
                    <a:pt x="19715" y="4477"/>
                  </a:lnTo>
                  <a:lnTo>
                    <a:pt x="16547" y="1507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0" name="object 115"/>
            <p:cNvSpPr/>
            <p:nvPr/>
          </p:nvSpPr>
          <p:spPr>
            <a:xfrm>
              <a:off x="5754323" y="27096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1" name="object 116"/>
            <p:cNvSpPr/>
            <p:nvPr/>
          </p:nvSpPr>
          <p:spPr>
            <a:xfrm>
              <a:off x="6193890" y="97825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2" name="object 117"/>
            <p:cNvSpPr/>
            <p:nvPr/>
          </p:nvSpPr>
          <p:spPr>
            <a:xfrm>
              <a:off x="3611638" y="95114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3" name="object 118"/>
            <p:cNvSpPr/>
            <p:nvPr/>
          </p:nvSpPr>
          <p:spPr>
            <a:xfrm>
              <a:off x="3400162" y="244407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4" name="object 119"/>
            <p:cNvSpPr/>
            <p:nvPr/>
          </p:nvSpPr>
          <p:spPr>
            <a:xfrm>
              <a:off x="2148087" y="66559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5" name="object 120"/>
            <p:cNvSpPr/>
            <p:nvPr/>
          </p:nvSpPr>
          <p:spPr>
            <a:xfrm>
              <a:off x="4785038" y="229352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6" name="object 121"/>
            <p:cNvSpPr/>
            <p:nvPr/>
          </p:nvSpPr>
          <p:spPr>
            <a:xfrm>
              <a:off x="6278754" y="320782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7" name="object 122"/>
            <p:cNvSpPr/>
            <p:nvPr/>
          </p:nvSpPr>
          <p:spPr>
            <a:xfrm>
              <a:off x="2152232" y="203631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8" name="object 123"/>
            <p:cNvSpPr/>
            <p:nvPr/>
          </p:nvSpPr>
          <p:spPr>
            <a:xfrm>
              <a:off x="4598820" y="272756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49" name="object 124"/>
            <p:cNvSpPr/>
            <p:nvPr/>
          </p:nvSpPr>
          <p:spPr>
            <a:xfrm>
              <a:off x="6815656" y="1730362"/>
              <a:ext cx="21501" cy="3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962" y="144"/>
                  </a:lnTo>
                  <a:lnTo>
                    <a:pt x="8074" y="1867"/>
                  </a:lnTo>
                  <a:lnTo>
                    <a:pt x="2721" y="5037"/>
                  </a:lnTo>
                  <a:lnTo>
                    <a:pt x="0" y="9108"/>
                  </a:lnTo>
                  <a:lnTo>
                    <a:pt x="294" y="13296"/>
                  </a:lnTo>
                  <a:lnTo>
                    <a:pt x="3400" y="17119"/>
                  </a:lnTo>
                  <a:lnTo>
                    <a:pt x="9112" y="20090"/>
                  </a:lnTo>
                  <a:lnTo>
                    <a:pt x="16453" y="21600"/>
                  </a:lnTo>
                  <a:lnTo>
                    <a:pt x="21600" y="214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0" name="object 125"/>
            <p:cNvSpPr/>
            <p:nvPr/>
          </p:nvSpPr>
          <p:spPr>
            <a:xfrm>
              <a:off x="3716387" y="81868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1" name="object 126"/>
            <p:cNvSpPr/>
            <p:nvPr/>
          </p:nvSpPr>
          <p:spPr>
            <a:xfrm>
              <a:off x="1626315" y="193287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2" name="object 127"/>
            <p:cNvSpPr/>
            <p:nvPr/>
          </p:nvSpPr>
          <p:spPr>
            <a:xfrm>
              <a:off x="4051120" y="167659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6" y="4474"/>
                  </a:lnTo>
                  <a:lnTo>
                    <a:pt x="16555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3" name="object 128"/>
            <p:cNvSpPr/>
            <p:nvPr/>
          </p:nvSpPr>
          <p:spPr>
            <a:xfrm>
              <a:off x="5176612" y="3366273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8"/>
                  </a:lnTo>
                  <a:lnTo>
                    <a:pt x="5052" y="20096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5"/>
                  </a:lnTo>
                  <a:lnTo>
                    <a:pt x="20091" y="16552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4" name="object 129"/>
            <p:cNvSpPr/>
            <p:nvPr/>
          </p:nvSpPr>
          <p:spPr>
            <a:xfrm>
              <a:off x="4639884" y="209825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5" name="object 130"/>
            <p:cNvSpPr/>
            <p:nvPr/>
          </p:nvSpPr>
          <p:spPr>
            <a:xfrm>
              <a:off x="4023542" y="151907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6" name="object 131"/>
            <p:cNvSpPr/>
            <p:nvPr/>
          </p:nvSpPr>
          <p:spPr>
            <a:xfrm>
              <a:off x="5713128" y="3218891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20"/>
                  </a:lnTo>
                  <a:lnTo>
                    <a:pt x="165" y="13305"/>
                  </a:lnTo>
                  <a:lnTo>
                    <a:pt x="1887" y="17124"/>
                  </a:lnTo>
                  <a:lnTo>
                    <a:pt x="5051" y="20092"/>
                  </a:lnTo>
                  <a:lnTo>
                    <a:pt x="9121" y="21600"/>
                  </a:lnTo>
                  <a:lnTo>
                    <a:pt x="13306" y="21435"/>
                  </a:lnTo>
                  <a:lnTo>
                    <a:pt x="17124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7" name="object 132"/>
            <p:cNvSpPr/>
            <p:nvPr/>
          </p:nvSpPr>
          <p:spPr>
            <a:xfrm>
              <a:off x="4060670" y="117886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8" name="object 133"/>
            <p:cNvSpPr/>
            <p:nvPr/>
          </p:nvSpPr>
          <p:spPr>
            <a:xfrm>
              <a:off x="4836469" y="2435886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59" name="object 134"/>
            <p:cNvSpPr/>
            <p:nvPr/>
          </p:nvSpPr>
          <p:spPr>
            <a:xfrm>
              <a:off x="4923660" y="216927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0" name="object 135"/>
            <p:cNvSpPr/>
            <p:nvPr/>
          </p:nvSpPr>
          <p:spPr>
            <a:xfrm>
              <a:off x="6520836" y="57225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1" name="object 136"/>
            <p:cNvSpPr/>
            <p:nvPr/>
          </p:nvSpPr>
          <p:spPr>
            <a:xfrm>
              <a:off x="1348955" y="2676476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4"/>
                  </a:lnTo>
                  <a:lnTo>
                    <a:pt x="4477" y="1885"/>
                  </a:lnTo>
                  <a:lnTo>
                    <a:pt x="1508" y="5045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4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49"/>
                  </a:lnTo>
                  <a:lnTo>
                    <a:pt x="21600" y="12481"/>
                  </a:lnTo>
                  <a:lnTo>
                    <a:pt x="21435" y="8294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2" name="object 137"/>
            <p:cNvSpPr/>
            <p:nvPr/>
          </p:nvSpPr>
          <p:spPr>
            <a:xfrm>
              <a:off x="6644158" y="106333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8"/>
                  </a:lnTo>
                  <a:lnTo>
                    <a:pt x="5052" y="20096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5"/>
                  </a:lnTo>
                  <a:lnTo>
                    <a:pt x="20091" y="16552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3" name="object 138"/>
            <p:cNvSpPr/>
            <p:nvPr/>
          </p:nvSpPr>
          <p:spPr>
            <a:xfrm>
              <a:off x="4996932" y="187085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4" name="object 139"/>
            <p:cNvSpPr/>
            <p:nvPr/>
          </p:nvSpPr>
          <p:spPr>
            <a:xfrm>
              <a:off x="1141505" y="344399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5" name="object 140"/>
            <p:cNvSpPr/>
            <p:nvPr/>
          </p:nvSpPr>
          <p:spPr>
            <a:xfrm>
              <a:off x="1792330" y="338663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6" name="object 141"/>
            <p:cNvSpPr/>
            <p:nvPr/>
          </p:nvSpPr>
          <p:spPr>
            <a:xfrm>
              <a:off x="5518704" y="3448647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4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7" name="object 142"/>
            <p:cNvSpPr/>
            <p:nvPr/>
          </p:nvSpPr>
          <p:spPr>
            <a:xfrm>
              <a:off x="3583108" y="222158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8" name="object 143"/>
            <p:cNvSpPr/>
            <p:nvPr/>
          </p:nvSpPr>
          <p:spPr>
            <a:xfrm>
              <a:off x="4945330" y="23598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69" name="object 144"/>
            <p:cNvSpPr/>
            <p:nvPr/>
          </p:nvSpPr>
          <p:spPr>
            <a:xfrm>
              <a:off x="4773828" y="328829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0" name="object 145"/>
            <p:cNvSpPr/>
            <p:nvPr/>
          </p:nvSpPr>
          <p:spPr>
            <a:xfrm>
              <a:off x="3544726" y="1411547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1" name="object 146"/>
            <p:cNvSpPr/>
            <p:nvPr/>
          </p:nvSpPr>
          <p:spPr>
            <a:xfrm>
              <a:off x="3342495" y="3071186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2" name="object 147"/>
            <p:cNvSpPr/>
            <p:nvPr/>
          </p:nvSpPr>
          <p:spPr>
            <a:xfrm>
              <a:off x="2325337" y="242711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8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4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3" name="object 148"/>
            <p:cNvSpPr/>
            <p:nvPr/>
          </p:nvSpPr>
          <p:spPr>
            <a:xfrm>
              <a:off x="6745440" y="285321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4" name="object 149"/>
            <p:cNvSpPr/>
            <p:nvPr/>
          </p:nvSpPr>
          <p:spPr>
            <a:xfrm>
              <a:off x="4723357" y="2641234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5" name="object 150"/>
            <p:cNvSpPr/>
            <p:nvPr/>
          </p:nvSpPr>
          <p:spPr>
            <a:xfrm>
              <a:off x="2056741" y="287697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6" name="object 151"/>
            <p:cNvSpPr/>
            <p:nvPr/>
          </p:nvSpPr>
          <p:spPr>
            <a:xfrm>
              <a:off x="2121342" y="3488938"/>
              <a:ext cx="2040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85" y="0"/>
                  </a:moveTo>
                  <a:lnTo>
                    <a:pt x="5831" y="229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7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7" name="object 152"/>
            <p:cNvSpPr/>
            <p:nvPr/>
          </p:nvSpPr>
          <p:spPr>
            <a:xfrm>
              <a:off x="1450730" y="313534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8" name="object 153"/>
            <p:cNvSpPr/>
            <p:nvPr/>
          </p:nvSpPr>
          <p:spPr>
            <a:xfrm>
              <a:off x="4319760" y="3280900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79" name="object 154"/>
            <p:cNvSpPr/>
            <p:nvPr/>
          </p:nvSpPr>
          <p:spPr>
            <a:xfrm>
              <a:off x="5276960" y="3189823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0" name="object 155"/>
            <p:cNvSpPr/>
            <p:nvPr/>
          </p:nvSpPr>
          <p:spPr>
            <a:xfrm>
              <a:off x="5274087" y="300558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1" name="object 156"/>
            <p:cNvSpPr/>
            <p:nvPr/>
          </p:nvSpPr>
          <p:spPr>
            <a:xfrm>
              <a:off x="1487535" y="194513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2" name="object 157"/>
            <p:cNvSpPr/>
            <p:nvPr/>
          </p:nvSpPr>
          <p:spPr>
            <a:xfrm>
              <a:off x="2318509" y="2584403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3" name="object 158"/>
            <p:cNvSpPr/>
            <p:nvPr/>
          </p:nvSpPr>
          <p:spPr>
            <a:xfrm>
              <a:off x="6088129" y="3198748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6"/>
                  </a:lnTo>
                  <a:lnTo>
                    <a:pt x="5052" y="20091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7"/>
                  </a:lnTo>
                  <a:lnTo>
                    <a:pt x="20092" y="16553"/>
                  </a:lnTo>
                  <a:lnTo>
                    <a:pt x="21600" y="12485"/>
                  </a:lnTo>
                  <a:lnTo>
                    <a:pt x="21435" y="8296"/>
                  </a:lnTo>
                  <a:lnTo>
                    <a:pt x="19712" y="4475"/>
                  </a:lnTo>
                  <a:lnTo>
                    <a:pt x="16548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4" name="object 159"/>
            <p:cNvSpPr/>
            <p:nvPr/>
          </p:nvSpPr>
          <p:spPr>
            <a:xfrm>
              <a:off x="6655726" y="720517"/>
              <a:ext cx="38778" cy="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3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0"/>
                  </a:lnTo>
                  <a:lnTo>
                    <a:pt x="9120" y="21600"/>
                  </a:lnTo>
                  <a:lnTo>
                    <a:pt x="13305" y="21439"/>
                  </a:lnTo>
                  <a:lnTo>
                    <a:pt x="17124" y="19719"/>
                  </a:lnTo>
                  <a:lnTo>
                    <a:pt x="20092" y="16552"/>
                  </a:lnTo>
                  <a:lnTo>
                    <a:pt x="21600" y="12484"/>
                  </a:lnTo>
                  <a:lnTo>
                    <a:pt x="21435" y="8298"/>
                  </a:lnTo>
                  <a:lnTo>
                    <a:pt x="19712" y="4478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5" name="object 160"/>
            <p:cNvSpPr/>
            <p:nvPr/>
          </p:nvSpPr>
          <p:spPr>
            <a:xfrm>
              <a:off x="3904202" y="85929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6" name="object 161"/>
            <p:cNvSpPr/>
            <p:nvPr/>
          </p:nvSpPr>
          <p:spPr>
            <a:xfrm>
              <a:off x="6692310" y="1225801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7" name="object 162"/>
            <p:cNvSpPr/>
            <p:nvPr/>
          </p:nvSpPr>
          <p:spPr>
            <a:xfrm>
              <a:off x="5056315" y="117712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8" name="object 163"/>
            <p:cNvSpPr/>
            <p:nvPr/>
          </p:nvSpPr>
          <p:spPr>
            <a:xfrm>
              <a:off x="5230675" y="204536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89" name="object 164"/>
            <p:cNvSpPr/>
            <p:nvPr/>
          </p:nvSpPr>
          <p:spPr>
            <a:xfrm>
              <a:off x="2040656" y="216099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9" y="0"/>
                  </a:moveTo>
                  <a:lnTo>
                    <a:pt x="8294" y="163"/>
                  </a:lnTo>
                  <a:lnTo>
                    <a:pt x="4477" y="1884"/>
                  </a:lnTo>
                  <a:lnTo>
                    <a:pt x="1509" y="5048"/>
                  </a:lnTo>
                  <a:lnTo>
                    <a:pt x="0" y="9118"/>
                  </a:lnTo>
                  <a:lnTo>
                    <a:pt x="162" y="13303"/>
                  </a:lnTo>
                  <a:lnTo>
                    <a:pt x="1883" y="17123"/>
                  </a:lnTo>
                  <a:lnTo>
                    <a:pt x="5053" y="20094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6"/>
                  </a:lnTo>
                  <a:lnTo>
                    <a:pt x="16549" y="1511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0" name="object 165"/>
            <p:cNvSpPr/>
            <p:nvPr/>
          </p:nvSpPr>
          <p:spPr>
            <a:xfrm>
              <a:off x="3697330" y="342653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1" name="object 166"/>
            <p:cNvSpPr/>
            <p:nvPr/>
          </p:nvSpPr>
          <p:spPr>
            <a:xfrm>
              <a:off x="1516165" y="159025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2" name="object 167"/>
            <p:cNvSpPr/>
            <p:nvPr/>
          </p:nvSpPr>
          <p:spPr>
            <a:xfrm>
              <a:off x="928075" y="303197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4" y="4474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3" name="object 168"/>
            <p:cNvSpPr/>
            <p:nvPr/>
          </p:nvSpPr>
          <p:spPr>
            <a:xfrm>
              <a:off x="4274539" y="211887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4" name="object 169"/>
            <p:cNvSpPr/>
            <p:nvPr/>
          </p:nvSpPr>
          <p:spPr>
            <a:xfrm>
              <a:off x="3893059" y="416630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5"/>
                  </a:lnTo>
                  <a:lnTo>
                    <a:pt x="1508" y="5053"/>
                  </a:lnTo>
                  <a:lnTo>
                    <a:pt x="0" y="9120"/>
                  </a:lnTo>
                  <a:lnTo>
                    <a:pt x="163" y="13303"/>
                  </a:lnTo>
                  <a:lnTo>
                    <a:pt x="1885" y="17122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9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5" name="object 170"/>
            <p:cNvSpPr/>
            <p:nvPr/>
          </p:nvSpPr>
          <p:spPr>
            <a:xfrm>
              <a:off x="6354645" y="293108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6" name="object 171"/>
            <p:cNvSpPr/>
            <p:nvPr/>
          </p:nvSpPr>
          <p:spPr>
            <a:xfrm>
              <a:off x="1361918" y="325205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7" name="object 172"/>
            <p:cNvSpPr/>
            <p:nvPr/>
          </p:nvSpPr>
          <p:spPr>
            <a:xfrm>
              <a:off x="2569600" y="2916163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8" name="object 173"/>
            <p:cNvSpPr/>
            <p:nvPr/>
          </p:nvSpPr>
          <p:spPr>
            <a:xfrm>
              <a:off x="6822088" y="2667555"/>
              <a:ext cx="15070" cy="3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48" y="3"/>
                  </a:lnTo>
                  <a:lnTo>
                    <a:pt x="11520" y="1758"/>
                  </a:lnTo>
                  <a:lnTo>
                    <a:pt x="3882" y="4985"/>
                  </a:lnTo>
                  <a:lnTo>
                    <a:pt x="0" y="9139"/>
                  </a:lnTo>
                  <a:lnTo>
                    <a:pt x="420" y="13411"/>
                  </a:lnTo>
                  <a:lnTo>
                    <a:pt x="4851" y="17309"/>
                  </a:lnTo>
                  <a:lnTo>
                    <a:pt x="13001" y="2033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299" name="object 174"/>
            <p:cNvSpPr/>
            <p:nvPr/>
          </p:nvSpPr>
          <p:spPr>
            <a:xfrm>
              <a:off x="2906338" y="3191643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9" y="0"/>
                  </a:moveTo>
                  <a:lnTo>
                    <a:pt x="8294" y="163"/>
                  </a:lnTo>
                  <a:lnTo>
                    <a:pt x="4477" y="1884"/>
                  </a:lnTo>
                  <a:lnTo>
                    <a:pt x="1509" y="5047"/>
                  </a:lnTo>
                  <a:lnTo>
                    <a:pt x="0" y="9117"/>
                  </a:lnTo>
                  <a:lnTo>
                    <a:pt x="162" y="13302"/>
                  </a:lnTo>
                  <a:lnTo>
                    <a:pt x="1883" y="17121"/>
                  </a:lnTo>
                  <a:lnTo>
                    <a:pt x="5053" y="20092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5"/>
                  </a:lnTo>
                  <a:lnTo>
                    <a:pt x="20092" y="16548"/>
                  </a:lnTo>
                  <a:lnTo>
                    <a:pt x="21600" y="12482"/>
                  </a:lnTo>
                  <a:lnTo>
                    <a:pt x="21435" y="8298"/>
                  </a:lnTo>
                  <a:lnTo>
                    <a:pt x="19712" y="4479"/>
                  </a:lnTo>
                  <a:lnTo>
                    <a:pt x="16549" y="1511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0" name="object 175"/>
            <p:cNvSpPr/>
            <p:nvPr/>
          </p:nvSpPr>
          <p:spPr>
            <a:xfrm>
              <a:off x="1919974" y="223091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1" name="object 176"/>
            <p:cNvSpPr/>
            <p:nvPr/>
          </p:nvSpPr>
          <p:spPr>
            <a:xfrm>
              <a:off x="2086917" y="174358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2" name="object 177"/>
            <p:cNvSpPr/>
            <p:nvPr/>
          </p:nvSpPr>
          <p:spPr>
            <a:xfrm>
              <a:off x="5551268" y="1893441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5"/>
                  </a:lnTo>
                  <a:lnTo>
                    <a:pt x="19717" y="4475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3" name="object 178"/>
            <p:cNvSpPr/>
            <p:nvPr/>
          </p:nvSpPr>
          <p:spPr>
            <a:xfrm>
              <a:off x="1572626" y="77841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4" name="object 179"/>
            <p:cNvSpPr/>
            <p:nvPr/>
          </p:nvSpPr>
          <p:spPr>
            <a:xfrm>
              <a:off x="597842" y="327613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6" y="4477"/>
                  </a:lnTo>
                  <a:lnTo>
                    <a:pt x="16555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5" name="object 180"/>
            <p:cNvSpPr/>
            <p:nvPr/>
          </p:nvSpPr>
          <p:spPr>
            <a:xfrm>
              <a:off x="2920869" y="333830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4" y="4474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6" name="object 181"/>
            <p:cNvSpPr/>
            <p:nvPr/>
          </p:nvSpPr>
          <p:spPr>
            <a:xfrm>
              <a:off x="6160006" y="115693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4"/>
                  </a:lnTo>
                  <a:lnTo>
                    <a:pt x="19712" y="4477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7" name="object 182"/>
            <p:cNvSpPr/>
            <p:nvPr/>
          </p:nvSpPr>
          <p:spPr>
            <a:xfrm>
              <a:off x="1469235" y="3482030"/>
              <a:ext cx="37739" cy="1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59" y="0"/>
                  </a:moveTo>
                  <a:lnTo>
                    <a:pt x="8159" y="431"/>
                  </a:lnTo>
                  <a:lnTo>
                    <a:pt x="4235" y="4983"/>
                  </a:lnTo>
                  <a:lnTo>
                    <a:pt x="1184" y="13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893" y="11851"/>
                  </a:lnTo>
                  <a:lnTo>
                    <a:pt x="16638" y="3994"/>
                  </a:lnTo>
                  <a:lnTo>
                    <a:pt x="1245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8" name="object 183"/>
            <p:cNvSpPr/>
            <p:nvPr/>
          </p:nvSpPr>
          <p:spPr>
            <a:xfrm>
              <a:off x="4601878" y="64790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09" name="object 184"/>
            <p:cNvSpPr/>
            <p:nvPr/>
          </p:nvSpPr>
          <p:spPr>
            <a:xfrm>
              <a:off x="2846117" y="1403327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4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0" name="object 185"/>
            <p:cNvSpPr/>
            <p:nvPr/>
          </p:nvSpPr>
          <p:spPr>
            <a:xfrm>
              <a:off x="1812642" y="1901456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1" name="object 186"/>
            <p:cNvSpPr/>
            <p:nvPr/>
          </p:nvSpPr>
          <p:spPr>
            <a:xfrm>
              <a:off x="6253526" y="132696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2" name="object 187"/>
            <p:cNvSpPr/>
            <p:nvPr/>
          </p:nvSpPr>
          <p:spPr>
            <a:xfrm>
              <a:off x="3122296" y="2694203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3" name="object 188"/>
            <p:cNvSpPr/>
            <p:nvPr/>
          </p:nvSpPr>
          <p:spPr>
            <a:xfrm>
              <a:off x="3161864" y="220011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4" name="object 189"/>
            <p:cNvSpPr/>
            <p:nvPr/>
          </p:nvSpPr>
          <p:spPr>
            <a:xfrm>
              <a:off x="1416015" y="1107014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5" name="object 190"/>
            <p:cNvSpPr/>
            <p:nvPr/>
          </p:nvSpPr>
          <p:spPr>
            <a:xfrm>
              <a:off x="1117661" y="323046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6" name="object 191"/>
            <p:cNvSpPr/>
            <p:nvPr/>
          </p:nvSpPr>
          <p:spPr>
            <a:xfrm>
              <a:off x="4971094" y="2336927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7" name="object 192"/>
            <p:cNvSpPr/>
            <p:nvPr/>
          </p:nvSpPr>
          <p:spPr>
            <a:xfrm>
              <a:off x="2093064" y="157226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8" name="object 193"/>
            <p:cNvSpPr/>
            <p:nvPr/>
          </p:nvSpPr>
          <p:spPr>
            <a:xfrm>
              <a:off x="791022" y="314524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19" name="object 194"/>
            <p:cNvSpPr/>
            <p:nvPr/>
          </p:nvSpPr>
          <p:spPr>
            <a:xfrm>
              <a:off x="6737112" y="316661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0" name="object 195"/>
            <p:cNvSpPr/>
            <p:nvPr/>
          </p:nvSpPr>
          <p:spPr>
            <a:xfrm>
              <a:off x="5538385" y="120179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0"/>
                  </a:lnTo>
                  <a:lnTo>
                    <a:pt x="19715" y="4473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1" name="object 196"/>
            <p:cNvSpPr/>
            <p:nvPr/>
          </p:nvSpPr>
          <p:spPr>
            <a:xfrm>
              <a:off x="3068346" y="207968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2" name="object 197"/>
            <p:cNvSpPr/>
            <p:nvPr/>
          </p:nvSpPr>
          <p:spPr>
            <a:xfrm>
              <a:off x="6223989" y="208080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2" y="17124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51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7"/>
                  </a:lnTo>
                  <a:lnTo>
                    <a:pt x="16547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3" name="object 198"/>
            <p:cNvSpPr/>
            <p:nvPr/>
          </p:nvSpPr>
          <p:spPr>
            <a:xfrm>
              <a:off x="4776340" y="212965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4" name="object 199"/>
            <p:cNvSpPr/>
            <p:nvPr/>
          </p:nvSpPr>
          <p:spPr>
            <a:xfrm>
              <a:off x="3246573" y="2334457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5" name="object 200"/>
            <p:cNvSpPr/>
            <p:nvPr/>
          </p:nvSpPr>
          <p:spPr>
            <a:xfrm>
              <a:off x="5596984" y="217481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6" name="object 201"/>
            <p:cNvSpPr/>
            <p:nvPr/>
          </p:nvSpPr>
          <p:spPr>
            <a:xfrm>
              <a:off x="6706667" y="300853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7" name="object 202"/>
            <p:cNvSpPr/>
            <p:nvPr/>
          </p:nvSpPr>
          <p:spPr>
            <a:xfrm>
              <a:off x="1323688" y="253661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8" name="object 203"/>
            <p:cNvSpPr/>
            <p:nvPr/>
          </p:nvSpPr>
          <p:spPr>
            <a:xfrm>
              <a:off x="6417271" y="108260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29" name="object 204"/>
            <p:cNvSpPr/>
            <p:nvPr/>
          </p:nvSpPr>
          <p:spPr>
            <a:xfrm>
              <a:off x="6651217" y="345110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0" name="object 205"/>
            <p:cNvSpPr/>
            <p:nvPr/>
          </p:nvSpPr>
          <p:spPr>
            <a:xfrm>
              <a:off x="4352865" y="197567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1" name="object 206"/>
            <p:cNvSpPr/>
            <p:nvPr/>
          </p:nvSpPr>
          <p:spPr>
            <a:xfrm>
              <a:off x="2056615" y="1366609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4"/>
                  </a:lnTo>
                  <a:lnTo>
                    <a:pt x="1885" y="17122"/>
                  </a:lnTo>
                  <a:lnTo>
                    <a:pt x="5052" y="20088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8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2" name="object 207"/>
            <p:cNvSpPr/>
            <p:nvPr/>
          </p:nvSpPr>
          <p:spPr>
            <a:xfrm>
              <a:off x="2832309" y="3071600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3" name="object 208"/>
            <p:cNvSpPr/>
            <p:nvPr/>
          </p:nvSpPr>
          <p:spPr>
            <a:xfrm>
              <a:off x="2223683" y="147172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4" name="object 209"/>
            <p:cNvSpPr/>
            <p:nvPr/>
          </p:nvSpPr>
          <p:spPr>
            <a:xfrm>
              <a:off x="1589814" y="3051733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4" y="13303"/>
                  </a:lnTo>
                  <a:lnTo>
                    <a:pt x="1884" y="17123"/>
                  </a:lnTo>
                  <a:lnTo>
                    <a:pt x="5044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5" name="object 210"/>
            <p:cNvSpPr/>
            <p:nvPr/>
          </p:nvSpPr>
          <p:spPr>
            <a:xfrm>
              <a:off x="2690779" y="3467455"/>
              <a:ext cx="38778" cy="2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216"/>
                  </a:lnTo>
                  <a:lnTo>
                    <a:pt x="4477" y="2498"/>
                  </a:lnTo>
                  <a:lnTo>
                    <a:pt x="1508" y="6695"/>
                  </a:lnTo>
                  <a:lnTo>
                    <a:pt x="0" y="12097"/>
                  </a:lnTo>
                  <a:lnTo>
                    <a:pt x="163" y="17653"/>
                  </a:lnTo>
                  <a:lnTo>
                    <a:pt x="1504" y="21600"/>
                  </a:lnTo>
                  <a:lnTo>
                    <a:pt x="20192" y="21600"/>
                  </a:lnTo>
                  <a:lnTo>
                    <a:pt x="21600" y="16562"/>
                  </a:lnTo>
                  <a:lnTo>
                    <a:pt x="21435" y="11008"/>
                  </a:lnTo>
                  <a:lnTo>
                    <a:pt x="19712" y="5940"/>
                  </a:lnTo>
                  <a:lnTo>
                    <a:pt x="16548" y="2002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6" name="object 211"/>
            <p:cNvSpPr/>
            <p:nvPr/>
          </p:nvSpPr>
          <p:spPr>
            <a:xfrm>
              <a:off x="6031320" y="18170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7" name="object 212"/>
            <p:cNvSpPr/>
            <p:nvPr/>
          </p:nvSpPr>
          <p:spPr>
            <a:xfrm>
              <a:off x="5337402" y="35544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8" name="object 213"/>
            <p:cNvSpPr/>
            <p:nvPr/>
          </p:nvSpPr>
          <p:spPr>
            <a:xfrm>
              <a:off x="5882034" y="122068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39" name="object 214"/>
            <p:cNvSpPr/>
            <p:nvPr/>
          </p:nvSpPr>
          <p:spPr>
            <a:xfrm>
              <a:off x="3436728" y="181738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6" y="1885"/>
                  </a:lnTo>
                  <a:lnTo>
                    <a:pt x="1507" y="5048"/>
                  </a:lnTo>
                  <a:lnTo>
                    <a:pt x="0" y="9119"/>
                  </a:lnTo>
                  <a:lnTo>
                    <a:pt x="165" y="13305"/>
                  </a:lnTo>
                  <a:lnTo>
                    <a:pt x="1887" y="17123"/>
                  </a:lnTo>
                  <a:lnTo>
                    <a:pt x="5051" y="20087"/>
                  </a:lnTo>
                  <a:lnTo>
                    <a:pt x="9119" y="21600"/>
                  </a:lnTo>
                  <a:lnTo>
                    <a:pt x="13304" y="21438"/>
                  </a:lnTo>
                  <a:lnTo>
                    <a:pt x="17123" y="19717"/>
                  </a:lnTo>
                  <a:lnTo>
                    <a:pt x="20092" y="16550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4" y="4473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0" name="object 215"/>
            <p:cNvSpPr/>
            <p:nvPr/>
          </p:nvSpPr>
          <p:spPr>
            <a:xfrm>
              <a:off x="2375208" y="127419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7"/>
                  </a:lnTo>
                  <a:lnTo>
                    <a:pt x="165" y="13305"/>
                  </a:lnTo>
                  <a:lnTo>
                    <a:pt x="1887" y="17125"/>
                  </a:lnTo>
                  <a:lnTo>
                    <a:pt x="5051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4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1" name="object 216"/>
            <p:cNvSpPr/>
            <p:nvPr/>
          </p:nvSpPr>
          <p:spPr>
            <a:xfrm>
              <a:off x="1668879" y="109243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2" name="object 217"/>
            <p:cNvSpPr/>
            <p:nvPr/>
          </p:nvSpPr>
          <p:spPr>
            <a:xfrm>
              <a:off x="4460133" y="86870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4"/>
                  </a:lnTo>
                  <a:lnTo>
                    <a:pt x="21600" y="12486"/>
                  </a:lnTo>
                  <a:lnTo>
                    <a:pt x="21436" y="8299"/>
                  </a:lnTo>
                  <a:lnTo>
                    <a:pt x="19715" y="4477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3" name="object 218"/>
            <p:cNvSpPr/>
            <p:nvPr/>
          </p:nvSpPr>
          <p:spPr>
            <a:xfrm>
              <a:off x="3416047" y="129788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4" name="object 219"/>
            <p:cNvSpPr/>
            <p:nvPr/>
          </p:nvSpPr>
          <p:spPr>
            <a:xfrm>
              <a:off x="5700072" y="235304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5" name="object 220"/>
            <p:cNvSpPr/>
            <p:nvPr/>
          </p:nvSpPr>
          <p:spPr>
            <a:xfrm>
              <a:off x="6142103" y="33457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7"/>
                  </a:lnTo>
                  <a:lnTo>
                    <a:pt x="21437" y="8291"/>
                  </a:lnTo>
                  <a:lnTo>
                    <a:pt x="19717" y="4473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6" name="object 221"/>
            <p:cNvSpPr/>
            <p:nvPr/>
          </p:nvSpPr>
          <p:spPr>
            <a:xfrm>
              <a:off x="2729079" y="2234241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7" name="object 222"/>
            <p:cNvSpPr/>
            <p:nvPr/>
          </p:nvSpPr>
          <p:spPr>
            <a:xfrm>
              <a:off x="5921791" y="138122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8" name="object 223"/>
            <p:cNvSpPr/>
            <p:nvPr/>
          </p:nvSpPr>
          <p:spPr>
            <a:xfrm>
              <a:off x="3846448" y="71310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49" name="object 224"/>
            <p:cNvSpPr/>
            <p:nvPr/>
          </p:nvSpPr>
          <p:spPr>
            <a:xfrm>
              <a:off x="1438726" y="283757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0" name="object 225"/>
            <p:cNvSpPr/>
            <p:nvPr/>
          </p:nvSpPr>
          <p:spPr>
            <a:xfrm>
              <a:off x="608122" y="291633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1" name="object 226"/>
            <p:cNvSpPr/>
            <p:nvPr/>
          </p:nvSpPr>
          <p:spPr>
            <a:xfrm>
              <a:off x="5305632" y="2821480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2" name="object 227"/>
            <p:cNvSpPr/>
            <p:nvPr/>
          </p:nvSpPr>
          <p:spPr>
            <a:xfrm>
              <a:off x="5781750" y="282105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3" name="object 228"/>
            <p:cNvSpPr/>
            <p:nvPr/>
          </p:nvSpPr>
          <p:spPr>
            <a:xfrm>
              <a:off x="6086232" y="1319622"/>
              <a:ext cx="38774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2" y="0"/>
                  </a:moveTo>
                  <a:lnTo>
                    <a:pt x="8297" y="164"/>
                  </a:lnTo>
                  <a:lnTo>
                    <a:pt x="4477" y="1884"/>
                  </a:lnTo>
                  <a:lnTo>
                    <a:pt x="1509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3" y="20092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5" y="19714"/>
                  </a:lnTo>
                  <a:lnTo>
                    <a:pt x="20094" y="16547"/>
                  </a:lnTo>
                  <a:lnTo>
                    <a:pt x="21600" y="12480"/>
                  </a:lnTo>
                  <a:lnTo>
                    <a:pt x="21437" y="8295"/>
                  </a:lnTo>
                  <a:lnTo>
                    <a:pt x="19716" y="4476"/>
                  </a:lnTo>
                  <a:lnTo>
                    <a:pt x="16550" y="1507"/>
                  </a:lnTo>
                  <a:lnTo>
                    <a:pt x="12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4" name="object 229"/>
            <p:cNvSpPr/>
            <p:nvPr/>
          </p:nvSpPr>
          <p:spPr>
            <a:xfrm>
              <a:off x="1513028" y="2690512"/>
              <a:ext cx="38778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8" y="164"/>
                  </a:lnTo>
                  <a:lnTo>
                    <a:pt x="4477" y="1885"/>
                  </a:lnTo>
                  <a:lnTo>
                    <a:pt x="1507" y="5048"/>
                  </a:lnTo>
                  <a:lnTo>
                    <a:pt x="0" y="9119"/>
                  </a:lnTo>
                  <a:lnTo>
                    <a:pt x="165" y="13305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2" y="16549"/>
                  </a:lnTo>
                  <a:lnTo>
                    <a:pt x="21600" y="12481"/>
                  </a:lnTo>
                  <a:lnTo>
                    <a:pt x="21436" y="8294"/>
                  </a:lnTo>
                  <a:lnTo>
                    <a:pt x="19714" y="4473"/>
                  </a:lnTo>
                  <a:lnTo>
                    <a:pt x="16547" y="1504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5" name="object 230"/>
            <p:cNvSpPr/>
            <p:nvPr/>
          </p:nvSpPr>
          <p:spPr>
            <a:xfrm>
              <a:off x="6029379" y="223985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6" name="object 231"/>
            <p:cNvSpPr/>
            <p:nvPr/>
          </p:nvSpPr>
          <p:spPr>
            <a:xfrm>
              <a:off x="5508082" y="2641344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7" name="object 232"/>
            <p:cNvSpPr/>
            <p:nvPr/>
          </p:nvSpPr>
          <p:spPr>
            <a:xfrm>
              <a:off x="4950827" y="145791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0"/>
                  </a:lnTo>
                  <a:lnTo>
                    <a:pt x="21437" y="8293"/>
                  </a:lnTo>
                  <a:lnTo>
                    <a:pt x="19717" y="4474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8" name="object 233"/>
            <p:cNvSpPr/>
            <p:nvPr/>
          </p:nvSpPr>
          <p:spPr>
            <a:xfrm>
              <a:off x="5594776" y="248242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59" name="object 234"/>
            <p:cNvSpPr/>
            <p:nvPr/>
          </p:nvSpPr>
          <p:spPr>
            <a:xfrm>
              <a:off x="4314751" y="51533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0" name="object 235"/>
            <p:cNvSpPr/>
            <p:nvPr/>
          </p:nvSpPr>
          <p:spPr>
            <a:xfrm>
              <a:off x="714957" y="3461608"/>
              <a:ext cx="38778" cy="3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80"/>
                  </a:lnTo>
                  <a:lnTo>
                    <a:pt x="4476" y="2081"/>
                  </a:lnTo>
                  <a:lnTo>
                    <a:pt x="1507" y="5579"/>
                  </a:lnTo>
                  <a:lnTo>
                    <a:pt x="0" y="10080"/>
                  </a:lnTo>
                  <a:lnTo>
                    <a:pt x="165" y="14710"/>
                  </a:lnTo>
                  <a:lnTo>
                    <a:pt x="1887" y="18934"/>
                  </a:lnTo>
                  <a:lnTo>
                    <a:pt x="4457" y="21600"/>
                  </a:lnTo>
                  <a:lnTo>
                    <a:pt x="17289" y="21600"/>
                  </a:lnTo>
                  <a:lnTo>
                    <a:pt x="20092" y="18297"/>
                  </a:lnTo>
                  <a:lnTo>
                    <a:pt x="21600" y="13797"/>
                  </a:lnTo>
                  <a:lnTo>
                    <a:pt x="21436" y="9170"/>
                  </a:lnTo>
                  <a:lnTo>
                    <a:pt x="19714" y="4949"/>
                  </a:lnTo>
                  <a:lnTo>
                    <a:pt x="16547" y="166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1" name="object 236"/>
            <p:cNvSpPr/>
            <p:nvPr/>
          </p:nvSpPr>
          <p:spPr>
            <a:xfrm>
              <a:off x="3764553" y="315549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2" name="object 237"/>
            <p:cNvSpPr/>
            <p:nvPr/>
          </p:nvSpPr>
          <p:spPr>
            <a:xfrm>
              <a:off x="5998395" y="47936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3" name="object 238"/>
            <p:cNvSpPr/>
            <p:nvPr/>
          </p:nvSpPr>
          <p:spPr>
            <a:xfrm>
              <a:off x="404257" y="339700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4" name="object 239"/>
            <p:cNvSpPr/>
            <p:nvPr/>
          </p:nvSpPr>
          <p:spPr>
            <a:xfrm>
              <a:off x="5550781" y="105752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5" name="object 240"/>
            <p:cNvSpPr/>
            <p:nvPr/>
          </p:nvSpPr>
          <p:spPr>
            <a:xfrm>
              <a:off x="6464100" y="403667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6" name="object 241"/>
            <p:cNvSpPr/>
            <p:nvPr/>
          </p:nvSpPr>
          <p:spPr>
            <a:xfrm>
              <a:off x="5825100" y="266160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7" name="object 242"/>
            <p:cNvSpPr/>
            <p:nvPr/>
          </p:nvSpPr>
          <p:spPr>
            <a:xfrm>
              <a:off x="2049027" y="53929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8" name="object 243"/>
            <p:cNvSpPr/>
            <p:nvPr/>
          </p:nvSpPr>
          <p:spPr>
            <a:xfrm>
              <a:off x="5623417" y="149758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6" y="0"/>
                  </a:moveTo>
                  <a:lnTo>
                    <a:pt x="8290" y="163"/>
                  </a:lnTo>
                  <a:lnTo>
                    <a:pt x="4473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69" name="object 244"/>
            <p:cNvSpPr/>
            <p:nvPr/>
          </p:nvSpPr>
          <p:spPr>
            <a:xfrm>
              <a:off x="3416803" y="74160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0" name="object 245"/>
            <p:cNvSpPr/>
            <p:nvPr/>
          </p:nvSpPr>
          <p:spPr>
            <a:xfrm>
              <a:off x="6344259" y="3346205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2"/>
                  </a:lnTo>
                  <a:lnTo>
                    <a:pt x="1882" y="17119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8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1" name="object 246"/>
            <p:cNvSpPr/>
            <p:nvPr/>
          </p:nvSpPr>
          <p:spPr>
            <a:xfrm>
              <a:off x="5783298" y="143565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2" name="object 247"/>
            <p:cNvSpPr/>
            <p:nvPr/>
          </p:nvSpPr>
          <p:spPr>
            <a:xfrm>
              <a:off x="4865534" y="294469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3" name="object 248"/>
            <p:cNvSpPr/>
            <p:nvPr/>
          </p:nvSpPr>
          <p:spPr>
            <a:xfrm>
              <a:off x="5925572" y="315807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4" name="object 249"/>
            <p:cNvSpPr/>
            <p:nvPr/>
          </p:nvSpPr>
          <p:spPr>
            <a:xfrm>
              <a:off x="4972305" y="86122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5" name="object 250"/>
            <p:cNvSpPr/>
            <p:nvPr/>
          </p:nvSpPr>
          <p:spPr>
            <a:xfrm>
              <a:off x="1548619" y="108610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6" name="object 251"/>
            <p:cNvSpPr/>
            <p:nvPr/>
          </p:nvSpPr>
          <p:spPr>
            <a:xfrm>
              <a:off x="2840446" y="234085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7" name="object 252"/>
            <p:cNvSpPr/>
            <p:nvPr/>
          </p:nvSpPr>
          <p:spPr>
            <a:xfrm>
              <a:off x="5952853" y="277164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8" name="object 253"/>
            <p:cNvSpPr/>
            <p:nvPr/>
          </p:nvSpPr>
          <p:spPr>
            <a:xfrm>
              <a:off x="6387424" y="278397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79" name="object 254"/>
            <p:cNvSpPr/>
            <p:nvPr/>
          </p:nvSpPr>
          <p:spPr>
            <a:xfrm>
              <a:off x="2222554" y="286974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0" name="object 255"/>
            <p:cNvSpPr/>
            <p:nvPr/>
          </p:nvSpPr>
          <p:spPr>
            <a:xfrm>
              <a:off x="1887332" y="2829909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1" name="object 256"/>
            <p:cNvSpPr/>
            <p:nvPr/>
          </p:nvSpPr>
          <p:spPr>
            <a:xfrm>
              <a:off x="2320021" y="62647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9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2" name="object 257"/>
            <p:cNvSpPr/>
            <p:nvPr/>
          </p:nvSpPr>
          <p:spPr>
            <a:xfrm>
              <a:off x="1602943" y="2860741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3" name="object 258"/>
            <p:cNvSpPr/>
            <p:nvPr/>
          </p:nvSpPr>
          <p:spPr>
            <a:xfrm>
              <a:off x="3447446" y="1530470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4" name="object 259"/>
            <p:cNvSpPr/>
            <p:nvPr/>
          </p:nvSpPr>
          <p:spPr>
            <a:xfrm>
              <a:off x="5006732" y="250680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5" name="object 260"/>
            <p:cNvSpPr/>
            <p:nvPr/>
          </p:nvSpPr>
          <p:spPr>
            <a:xfrm>
              <a:off x="4956125" y="101681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6" name="object 261"/>
            <p:cNvSpPr/>
            <p:nvPr/>
          </p:nvSpPr>
          <p:spPr>
            <a:xfrm>
              <a:off x="6212174" y="306063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7" name="object 262"/>
            <p:cNvSpPr/>
            <p:nvPr/>
          </p:nvSpPr>
          <p:spPr>
            <a:xfrm>
              <a:off x="1722523" y="2038106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8" name="object 263"/>
            <p:cNvSpPr/>
            <p:nvPr/>
          </p:nvSpPr>
          <p:spPr>
            <a:xfrm>
              <a:off x="3591523" y="2540699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89" name="object 264"/>
            <p:cNvSpPr/>
            <p:nvPr/>
          </p:nvSpPr>
          <p:spPr>
            <a:xfrm>
              <a:off x="4344820" y="248376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0" name="object 265"/>
            <p:cNvSpPr/>
            <p:nvPr/>
          </p:nvSpPr>
          <p:spPr>
            <a:xfrm>
              <a:off x="5972737" y="314338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2" y="17126"/>
                  </a:lnTo>
                  <a:lnTo>
                    <a:pt x="5045" y="20091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7"/>
                  </a:lnTo>
                  <a:lnTo>
                    <a:pt x="20092" y="16553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5" y="4474"/>
                  </a:lnTo>
                  <a:lnTo>
                    <a:pt x="16547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1" name="object 266"/>
            <p:cNvSpPr/>
            <p:nvPr/>
          </p:nvSpPr>
          <p:spPr>
            <a:xfrm>
              <a:off x="4458850" y="71346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2" name="object 267"/>
            <p:cNvSpPr/>
            <p:nvPr/>
          </p:nvSpPr>
          <p:spPr>
            <a:xfrm>
              <a:off x="4944674" y="41148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3" name="object 268"/>
            <p:cNvSpPr/>
            <p:nvPr/>
          </p:nvSpPr>
          <p:spPr>
            <a:xfrm>
              <a:off x="5712169" y="4074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5" y="8297"/>
                  </a:lnTo>
                  <a:lnTo>
                    <a:pt x="19712" y="4477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4" name="object 269"/>
            <p:cNvSpPr/>
            <p:nvPr/>
          </p:nvSpPr>
          <p:spPr>
            <a:xfrm>
              <a:off x="3811963" y="150962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5" name="object 270"/>
            <p:cNvSpPr/>
            <p:nvPr/>
          </p:nvSpPr>
          <p:spPr>
            <a:xfrm>
              <a:off x="2029257" y="2738209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6" name="object 271"/>
            <p:cNvSpPr/>
            <p:nvPr/>
          </p:nvSpPr>
          <p:spPr>
            <a:xfrm>
              <a:off x="6261023" y="255032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7" name="object 272"/>
            <p:cNvSpPr/>
            <p:nvPr/>
          </p:nvSpPr>
          <p:spPr>
            <a:xfrm>
              <a:off x="2547475" y="62814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8" name="object 273"/>
            <p:cNvSpPr/>
            <p:nvPr/>
          </p:nvSpPr>
          <p:spPr>
            <a:xfrm>
              <a:off x="3301513" y="259414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399" name="object 274"/>
            <p:cNvSpPr/>
            <p:nvPr/>
          </p:nvSpPr>
          <p:spPr>
            <a:xfrm>
              <a:off x="5002249" y="270909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5"/>
                  </a:lnTo>
                  <a:lnTo>
                    <a:pt x="1508" y="5053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5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0" name="object 275"/>
            <p:cNvSpPr/>
            <p:nvPr/>
          </p:nvSpPr>
          <p:spPr>
            <a:xfrm>
              <a:off x="2843362" y="291386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1" name="object 276"/>
            <p:cNvSpPr/>
            <p:nvPr/>
          </p:nvSpPr>
          <p:spPr>
            <a:xfrm>
              <a:off x="2990036" y="301063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2" name="object 277"/>
            <p:cNvSpPr/>
            <p:nvPr/>
          </p:nvSpPr>
          <p:spPr>
            <a:xfrm>
              <a:off x="2859709" y="154770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3" name="object 278"/>
            <p:cNvSpPr/>
            <p:nvPr/>
          </p:nvSpPr>
          <p:spPr>
            <a:xfrm>
              <a:off x="3665994" y="109607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4" name="object 279"/>
            <p:cNvSpPr/>
            <p:nvPr/>
          </p:nvSpPr>
          <p:spPr>
            <a:xfrm>
              <a:off x="6326495" y="179755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5" name="object 280"/>
            <p:cNvSpPr/>
            <p:nvPr/>
          </p:nvSpPr>
          <p:spPr>
            <a:xfrm>
              <a:off x="5432084" y="287299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6" name="object 281"/>
            <p:cNvSpPr/>
            <p:nvPr/>
          </p:nvSpPr>
          <p:spPr>
            <a:xfrm>
              <a:off x="6140377" y="79206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7" name="object 282"/>
            <p:cNvSpPr/>
            <p:nvPr/>
          </p:nvSpPr>
          <p:spPr>
            <a:xfrm>
              <a:off x="5657177" y="288475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8" name="object 283"/>
            <p:cNvSpPr/>
            <p:nvPr/>
          </p:nvSpPr>
          <p:spPr>
            <a:xfrm>
              <a:off x="5898284" y="294721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4"/>
                  </a:lnTo>
                  <a:lnTo>
                    <a:pt x="21600" y="12483"/>
                  </a:lnTo>
                  <a:lnTo>
                    <a:pt x="21436" y="8296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09" name="object 284"/>
            <p:cNvSpPr/>
            <p:nvPr/>
          </p:nvSpPr>
          <p:spPr>
            <a:xfrm>
              <a:off x="5043206" y="1347479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4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5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0" name="object 285"/>
            <p:cNvSpPr/>
            <p:nvPr/>
          </p:nvSpPr>
          <p:spPr>
            <a:xfrm>
              <a:off x="3207887" y="299959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1" name="object 286"/>
            <p:cNvSpPr/>
            <p:nvPr/>
          </p:nvSpPr>
          <p:spPr>
            <a:xfrm>
              <a:off x="3722809" y="1255931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7" y="8292"/>
                  </a:lnTo>
                  <a:lnTo>
                    <a:pt x="19717" y="4474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2" name="object 287"/>
            <p:cNvSpPr/>
            <p:nvPr/>
          </p:nvSpPr>
          <p:spPr>
            <a:xfrm>
              <a:off x="2391762" y="1122723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3" name="object 288"/>
            <p:cNvSpPr/>
            <p:nvPr/>
          </p:nvSpPr>
          <p:spPr>
            <a:xfrm>
              <a:off x="1137513" y="264853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4" name="object 289"/>
            <p:cNvSpPr/>
            <p:nvPr/>
          </p:nvSpPr>
          <p:spPr>
            <a:xfrm>
              <a:off x="1657909" y="90603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2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21" y="21600"/>
                  </a:lnTo>
                  <a:lnTo>
                    <a:pt x="13306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9" y="8296"/>
                  </a:lnTo>
                  <a:lnTo>
                    <a:pt x="19720" y="4477"/>
                  </a:lnTo>
                  <a:lnTo>
                    <a:pt x="16554" y="1508"/>
                  </a:lnTo>
                  <a:lnTo>
                    <a:pt x="124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5" name="object 290"/>
            <p:cNvSpPr/>
            <p:nvPr/>
          </p:nvSpPr>
          <p:spPr>
            <a:xfrm>
              <a:off x="4853220" y="160664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5"/>
                  </a:lnTo>
                  <a:lnTo>
                    <a:pt x="4474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2" y="17124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7"/>
                  </a:lnTo>
                  <a:lnTo>
                    <a:pt x="20092" y="16554"/>
                  </a:lnTo>
                  <a:lnTo>
                    <a:pt x="21600" y="12486"/>
                  </a:lnTo>
                  <a:lnTo>
                    <a:pt x="21436" y="8299"/>
                  </a:lnTo>
                  <a:lnTo>
                    <a:pt x="19715" y="4477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6" name="object 291"/>
            <p:cNvSpPr/>
            <p:nvPr/>
          </p:nvSpPr>
          <p:spPr>
            <a:xfrm>
              <a:off x="2513836" y="100901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22" y="21600"/>
                  </a:lnTo>
                  <a:lnTo>
                    <a:pt x="13307" y="21435"/>
                  </a:lnTo>
                  <a:lnTo>
                    <a:pt x="17124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7" name="object 292"/>
            <p:cNvSpPr/>
            <p:nvPr/>
          </p:nvSpPr>
          <p:spPr>
            <a:xfrm>
              <a:off x="2821289" y="177299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8" name="object 293"/>
            <p:cNvSpPr/>
            <p:nvPr/>
          </p:nvSpPr>
          <p:spPr>
            <a:xfrm>
              <a:off x="2081326" y="98408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19" name="object 294"/>
            <p:cNvSpPr/>
            <p:nvPr/>
          </p:nvSpPr>
          <p:spPr>
            <a:xfrm>
              <a:off x="5299974" y="165780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0" name="object 295"/>
            <p:cNvSpPr/>
            <p:nvPr/>
          </p:nvSpPr>
          <p:spPr>
            <a:xfrm>
              <a:off x="2158977" y="253686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4" y="13303"/>
                  </a:lnTo>
                  <a:lnTo>
                    <a:pt x="1884" y="17123"/>
                  </a:lnTo>
                  <a:lnTo>
                    <a:pt x="5044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1" name="object 296"/>
            <p:cNvSpPr/>
            <p:nvPr/>
          </p:nvSpPr>
          <p:spPr>
            <a:xfrm>
              <a:off x="5321321" y="1470966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2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2" name="object 297"/>
            <p:cNvSpPr/>
            <p:nvPr/>
          </p:nvSpPr>
          <p:spPr>
            <a:xfrm>
              <a:off x="6253488" y="193785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3" name="object 298"/>
            <p:cNvSpPr/>
            <p:nvPr/>
          </p:nvSpPr>
          <p:spPr>
            <a:xfrm>
              <a:off x="6483636" y="1436668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4" name="object 299"/>
            <p:cNvSpPr/>
            <p:nvPr/>
          </p:nvSpPr>
          <p:spPr>
            <a:xfrm>
              <a:off x="1281153" y="3091140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5" name="object 300"/>
            <p:cNvSpPr/>
            <p:nvPr/>
          </p:nvSpPr>
          <p:spPr>
            <a:xfrm>
              <a:off x="5337608" y="336409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6" name="object 301"/>
            <p:cNvSpPr/>
            <p:nvPr/>
          </p:nvSpPr>
          <p:spPr>
            <a:xfrm>
              <a:off x="5000022" y="3486853"/>
              <a:ext cx="29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0" y="0"/>
                  </a:moveTo>
                  <a:lnTo>
                    <a:pt x="7456" y="920"/>
                  </a:lnTo>
                  <a:lnTo>
                    <a:pt x="2442" y="1053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291" y="8412"/>
                  </a:lnTo>
                  <a:lnTo>
                    <a:pt x="1295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7" name="object 302"/>
            <p:cNvSpPr/>
            <p:nvPr/>
          </p:nvSpPr>
          <p:spPr>
            <a:xfrm>
              <a:off x="5550612" y="538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8" name="object 303"/>
            <p:cNvSpPr/>
            <p:nvPr/>
          </p:nvSpPr>
          <p:spPr>
            <a:xfrm>
              <a:off x="1968496" y="76823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29" name="object 304"/>
            <p:cNvSpPr/>
            <p:nvPr/>
          </p:nvSpPr>
          <p:spPr>
            <a:xfrm>
              <a:off x="4187607" y="328381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0" name="object 305"/>
            <p:cNvSpPr/>
            <p:nvPr/>
          </p:nvSpPr>
          <p:spPr>
            <a:xfrm>
              <a:off x="4799455" y="107832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1" name="object 306"/>
            <p:cNvSpPr/>
            <p:nvPr/>
          </p:nvSpPr>
          <p:spPr>
            <a:xfrm>
              <a:off x="5620883" y="185189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6" y="4474"/>
                  </a:lnTo>
                  <a:lnTo>
                    <a:pt x="16555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2" name="object 307"/>
            <p:cNvSpPr/>
            <p:nvPr/>
          </p:nvSpPr>
          <p:spPr>
            <a:xfrm>
              <a:off x="3034424" y="33483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3" name="object 308"/>
            <p:cNvSpPr/>
            <p:nvPr/>
          </p:nvSpPr>
          <p:spPr>
            <a:xfrm>
              <a:off x="2943690" y="167505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4" name="object 309"/>
            <p:cNvSpPr/>
            <p:nvPr/>
          </p:nvSpPr>
          <p:spPr>
            <a:xfrm>
              <a:off x="3922559" y="314452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5" name="object 310"/>
            <p:cNvSpPr/>
            <p:nvPr/>
          </p:nvSpPr>
          <p:spPr>
            <a:xfrm>
              <a:off x="4360119" y="107646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6" name="object 311"/>
            <p:cNvSpPr/>
            <p:nvPr/>
          </p:nvSpPr>
          <p:spPr>
            <a:xfrm>
              <a:off x="3995604" y="229990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7" name="object 312"/>
            <p:cNvSpPr/>
            <p:nvPr/>
          </p:nvSpPr>
          <p:spPr>
            <a:xfrm>
              <a:off x="1870867" y="43705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2" y="21600"/>
                  </a:lnTo>
                  <a:lnTo>
                    <a:pt x="13307" y="21436"/>
                  </a:lnTo>
                  <a:lnTo>
                    <a:pt x="17124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8" name="object 313"/>
            <p:cNvSpPr/>
            <p:nvPr/>
          </p:nvSpPr>
          <p:spPr>
            <a:xfrm>
              <a:off x="4951186" y="172797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39" name="object 314"/>
            <p:cNvSpPr/>
            <p:nvPr/>
          </p:nvSpPr>
          <p:spPr>
            <a:xfrm>
              <a:off x="4875352" y="2590796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0" name="object 315"/>
            <p:cNvSpPr/>
            <p:nvPr/>
          </p:nvSpPr>
          <p:spPr>
            <a:xfrm>
              <a:off x="3422470" y="92463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1" name="object 316"/>
            <p:cNvSpPr/>
            <p:nvPr/>
          </p:nvSpPr>
          <p:spPr>
            <a:xfrm>
              <a:off x="5155272" y="1889998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2" name="object 317"/>
            <p:cNvSpPr/>
            <p:nvPr/>
          </p:nvSpPr>
          <p:spPr>
            <a:xfrm>
              <a:off x="3227344" y="3234942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4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3" name="object 318"/>
            <p:cNvSpPr/>
            <p:nvPr/>
          </p:nvSpPr>
          <p:spPr>
            <a:xfrm>
              <a:off x="4149131" y="343745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4" name="object 319"/>
            <p:cNvSpPr/>
            <p:nvPr/>
          </p:nvSpPr>
          <p:spPr>
            <a:xfrm>
              <a:off x="1920482" y="1698662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5" name="object 320"/>
            <p:cNvSpPr/>
            <p:nvPr/>
          </p:nvSpPr>
          <p:spPr>
            <a:xfrm>
              <a:off x="5014551" y="2906548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6" name="object 321"/>
            <p:cNvSpPr/>
            <p:nvPr/>
          </p:nvSpPr>
          <p:spPr>
            <a:xfrm>
              <a:off x="6072371" y="3476052"/>
              <a:ext cx="38711" cy="2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03" y="0"/>
                  </a:moveTo>
                  <a:lnTo>
                    <a:pt x="8310" y="306"/>
                  </a:lnTo>
                  <a:lnTo>
                    <a:pt x="4485" y="3539"/>
                  </a:lnTo>
                  <a:lnTo>
                    <a:pt x="1511" y="9486"/>
                  </a:lnTo>
                  <a:lnTo>
                    <a:pt x="0" y="17139"/>
                  </a:lnTo>
                  <a:lnTo>
                    <a:pt x="93" y="21600"/>
                  </a:lnTo>
                  <a:lnTo>
                    <a:pt x="21600" y="21600"/>
                  </a:lnTo>
                  <a:lnTo>
                    <a:pt x="21475" y="15596"/>
                  </a:lnTo>
                  <a:lnTo>
                    <a:pt x="19750" y="8417"/>
                  </a:lnTo>
                  <a:lnTo>
                    <a:pt x="16577" y="2836"/>
                  </a:lnTo>
                  <a:lnTo>
                    <a:pt x="125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7" name="object 322"/>
            <p:cNvSpPr/>
            <p:nvPr/>
          </p:nvSpPr>
          <p:spPr>
            <a:xfrm>
              <a:off x="2111686" y="81532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6" y="4475"/>
                  </a:lnTo>
                  <a:lnTo>
                    <a:pt x="16555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8" name="object 323"/>
            <p:cNvSpPr/>
            <p:nvPr/>
          </p:nvSpPr>
          <p:spPr>
            <a:xfrm>
              <a:off x="4611196" y="155713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7"/>
                  </a:lnTo>
                  <a:lnTo>
                    <a:pt x="164" y="13304"/>
                  </a:lnTo>
                  <a:lnTo>
                    <a:pt x="1884" y="17122"/>
                  </a:lnTo>
                  <a:lnTo>
                    <a:pt x="5044" y="20088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8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4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49" name="object 324"/>
            <p:cNvSpPr/>
            <p:nvPr/>
          </p:nvSpPr>
          <p:spPr>
            <a:xfrm>
              <a:off x="6812967" y="501269"/>
              <a:ext cx="24191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6" y="0"/>
                  </a:moveTo>
                  <a:lnTo>
                    <a:pt x="13294" y="163"/>
                  </a:lnTo>
                  <a:lnTo>
                    <a:pt x="7172" y="1882"/>
                  </a:lnTo>
                  <a:lnTo>
                    <a:pt x="2418" y="5045"/>
                  </a:lnTo>
                  <a:lnTo>
                    <a:pt x="0" y="9116"/>
                  </a:lnTo>
                  <a:lnTo>
                    <a:pt x="262" y="13303"/>
                  </a:lnTo>
                  <a:lnTo>
                    <a:pt x="3022" y="17123"/>
                  </a:lnTo>
                  <a:lnTo>
                    <a:pt x="8099" y="20092"/>
                  </a:lnTo>
                  <a:lnTo>
                    <a:pt x="14619" y="21600"/>
                  </a:lnTo>
                  <a:lnTo>
                    <a:pt x="21328" y="21436"/>
                  </a:lnTo>
                  <a:lnTo>
                    <a:pt x="21600" y="21360"/>
                  </a:lnTo>
                  <a:lnTo>
                    <a:pt x="21600" y="368"/>
                  </a:lnTo>
                  <a:lnTo>
                    <a:pt x="2000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0" name="object 325"/>
            <p:cNvSpPr/>
            <p:nvPr/>
          </p:nvSpPr>
          <p:spPr>
            <a:xfrm>
              <a:off x="4068761" y="182533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1" name="object 326"/>
            <p:cNvSpPr/>
            <p:nvPr/>
          </p:nvSpPr>
          <p:spPr>
            <a:xfrm>
              <a:off x="6820534" y="1389861"/>
              <a:ext cx="16622" cy="3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349" y="38"/>
                  </a:lnTo>
                  <a:lnTo>
                    <a:pt x="10438" y="1767"/>
                  </a:lnTo>
                  <a:lnTo>
                    <a:pt x="3519" y="4949"/>
                  </a:lnTo>
                  <a:lnTo>
                    <a:pt x="0" y="9044"/>
                  </a:lnTo>
                  <a:lnTo>
                    <a:pt x="379" y="13255"/>
                  </a:lnTo>
                  <a:lnTo>
                    <a:pt x="4391" y="17097"/>
                  </a:lnTo>
                  <a:lnTo>
                    <a:pt x="11771" y="20083"/>
                  </a:lnTo>
                  <a:lnTo>
                    <a:pt x="21269" y="21600"/>
                  </a:lnTo>
                  <a:lnTo>
                    <a:pt x="21600" y="21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2" name="object 327"/>
            <p:cNvSpPr/>
            <p:nvPr/>
          </p:nvSpPr>
          <p:spPr>
            <a:xfrm>
              <a:off x="4808018" y="89765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3" name="object 328"/>
            <p:cNvSpPr/>
            <p:nvPr/>
          </p:nvSpPr>
          <p:spPr>
            <a:xfrm>
              <a:off x="3460102" y="276496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4" name="object 329"/>
            <p:cNvSpPr/>
            <p:nvPr/>
          </p:nvSpPr>
          <p:spPr>
            <a:xfrm>
              <a:off x="1635664" y="252010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5" name="object 330"/>
            <p:cNvSpPr/>
            <p:nvPr/>
          </p:nvSpPr>
          <p:spPr>
            <a:xfrm>
              <a:off x="2501056" y="199151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6" name="object 331"/>
            <p:cNvSpPr/>
            <p:nvPr/>
          </p:nvSpPr>
          <p:spPr>
            <a:xfrm>
              <a:off x="4614571" y="194104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7" name="object 332"/>
            <p:cNvSpPr/>
            <p:nvPr/>
          </p:nvSpPr>
          <p:spPr>
            <a:xfrm>
              <a:off x="3026884" y="18342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8" name="object 333"/>
            <p:cNvSpPr/>
            <p:nvPr/>
          </p:nvSpPr>
          <p:spPr>
            <a:xfrm>
              <a:off x="4280544" y="3104126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7" y="8292"/>
                  </a:lnTo>
                  <a:lnTo>
                    <a:pt x="19717" y="4473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59" name="object 334"/>
            <p:cNvSpPr/>
            <p:nvPr/>
          </p:nvSpPr>
          <p:spPr>
            <a:xfrm>
              <a:off x="5404990" y="217678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0" name="object 335"/>
            <p:cNvSpPr/>
            <p:nvPr/>
          </p:nvSpPr>
          <p:spPr>
            <a:xfrm>
              <a:off x="4160373" y="221861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1" name="object 336"/>
            <p:cNvSpPr/>
            <p:nvPr/>
          </p:nvSpPr>
          <p:spPr>
            <a:xfrm>
              <a:off x="5973609" y="2598789"/>
              <a:ext cx="38778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8"/>
                  </a:lnTo>
                  <a:lnTo>
                    <a:pt x="5052" y="20096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5"/>
                  </a:lnTo>
                  <a:lnTo>
                    <a:pt x="20092" y="16552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2" name="object 337"/>
            <p:cNvSpPr/>
            <p:nvPr/>
          </p:nvSpPr>
          <p:spPr>
            <a:xfrm>
              <a:off x="3699816" y="140105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3" name="object 338"/>
            <p:cNvSpPr/>
            <p:nvPr/>
          </p:nvSpPr>
          <p:spPr>
            <a:xfrm>
              <a:off x="2191561" y="1317152"/>
              <a:ext cx="38780" cy="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3"/>
                  </a:lnTo>
                  <a:lnTo>
                    <a:pt x="1508" y="5047"/>
                  </a:lnTo>
                  <a:lnTo>
                    <a:pt x="0" y="9117"/>
                  </a:lnTo>
                  <a:lnTo>
                    <a:pt x="163" y="13303"/>
                  </a:lnTo>
                  <a:lnTo>
                    <a:pt x="1885" y="17122"/>
                  </a:lnTo>
                  <a:lnTo>
                    <a:pt x="5052" y="20090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9"/>
                  </a:lnTo>
                  <a:lnTo>
                    <a:pt x="20091" y="16552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4" name="object 339"/>
            <p:cNvSpPr/>
            <p:nvPr/>
          </p:nvSpPr>
          <p:spPr>
            <a:xfrm>
              <a:off x="5129396" y="90079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6" y="21600"/>
                  </a:lnTo>
                  <a:lnTo>
                    <a:pt x="13302" y="21437"/>
                  </a:lnTo>
                  <a:lnTo>
                    <a:pt x="17123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5" name="object 340"/>
            <p:cNvSpPr/>
            <p:nvPr/>
          </p:nvSpPr>
          <p:spPr>
            <a:xfrm>
              <a:off x="2575099" y="313988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6" name="object 341"/>
            <p:cNvSpPr/>
            <p:nvPr/>
          </p:nvSpPr>
          <p:spPr>
            <a:xfrm>
              <a:off x="6184331" y="173437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7" name="object 342"/>
            <p:cNvSpPr/>
            <p:nvPr/>
          </p:nvSpPr>
          <p:spPr>
            <a:xfrm>
              <a:off x="1487237" y="92763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8" name="object 343"/>
            <p:cNvSpPr/>
            <p:nvPr/>
          </p:nvSpPr>
          <p:spPr>
            <a:xfrm>
              <a:off x="6673936" y="56562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69" name="object 344"/>
            <p:cNvSpPr/>
            <p:nvPr/>
          </p:nvSpPr>
          <p:spPr>
            <a:xfrm>
              <a:off x="6406969" y="20015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0" name="object 345"/>
            <p:cNvSpPr/>
            <p:nvPr/>
          </p:nvSpPr>
          <p:spPr>
            <a:xfrm>
              <a:off x="6369856" y="243983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1" name="object 346"/>
            <p:cNvSpPr/>
            <p:nvPr/>
          </p:nvSpPr>
          <p:spPr>
            <a:xfrm>
              <a:off x="5397596" y="2038850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2" name="object 347"/>
            <p:cNvSpPr/>
            <p:nvPr/>
          </p:nvSpPr>
          <p:spPr>
            <a:xfrm>
              <a:off x="6292818" y="79471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3" name="object 348"/>
            <p:cNvSpPr/>
            <p:nvPr/>
          </p:nvSpPr>
          <p:spPr>
            <a:xfrm>
              <a:off x="3383677" y="320836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4" name="object 349"/>
            <p:cNvSpPr/>
            <p:nvPr/>
          </p:nvSpPr>
          <p:spPr>
            <a:xfrm>
              <a:off x="1235934" y="195449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5" name="object 350"/>
            <p:cNvSpPr/>
            <p:nvPr/>
          </p:nvSpPr>
          <p:spPr>
            <a:xfrm>
              <a:off x="6530833" y="2421959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6" name="object 351"/>
            <p:cNvSpPr/>
            <p:nvPr/>
          </p:nvSpPr>
          <p:spPr>
            <a:xfrm>
              <a:off x="3599238" y="285807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7" name="object 352"/>
            <p:cNvSpPr/>
            <p:nvPr/>
          </p:nvSpPr>
          <p:spPr>
            <a:xfrm>
              <a:off x="139784" y="328631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8" name="object 353"/>
            <p:cNvSpPr/>
            <p:nvPr/>
          </p:nvSpPr>
          <p:spPr>
            <a:xfrm>
              <a:off x="1690559" y="238643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79" name="object 354"/>
            <p:cNvSpPr/>
            <p:nvPr/>
          </p:nvSpPr>
          <p:spPr>
            <a:xfrm>
              <a:off x="6717193" y="201742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4"/>
                  </a:lnTo>
                  <a:lnTo>
                    <a:pt x="4476" y="1887"/>
                  </a:lnTo>
                  <a:lnTo>
                    <a:pt x="1508" y="5055"/>
                  </a:lnTo>
                  <a:lnTo>
                    <a:pt x="0" y="9121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11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0" name="object 355"/>
            <p:cNvSpPr/>
            <p:nvPr/>
          </p:nvSpPr>
          <p:spPr>
            <a:xfrm>
              <a:off x="6332825" y="163681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88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3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1" name="object 356"/>
            <p:cNvSpPr/>
            <p:nvPr/>
          </p:nvSpPr>
          <p:spPr>
            <a:xfrm>
              <a:off x="5271315" y="16990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19"/>
                  </a:lnTo>
                  <a:lnTo>
                    <a:pt x="165" y="13304"/>
                  </a:lnTo>
                  <a:lnTo>
                    <a:pt x="1887" y="17123"/>
                  </a:lnTo>
                  <a:lnTo>
                    <a:pt x="5051" y="20091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2" name="object 357"/>
            <p:cNvSpPr/>
            <p:nvPr/>
          </p:nvSpPr>
          <p:spPr>
            <a:xfrm>
              <a:off x="2710426" y="318867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3" name="object 358"/>
            <p:cNvSpPr/>
            <p:nvPr/>
          </p:nvSpPr>
          <p:spPr>
            <a:xfrm>
              <a:off x="1662470" y="267309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4" name="object 359"/>
            <p:cNvSpPr/>
            <p:nvPr/>
          </p:nvSpPr>
          <p:spPr>
            <a:xfrm>
              <a:off x="4146211" y="298547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5" name="object 360"/>
            <p:cNvSpPr/>
            <p:nvPr/>
          </p:nvSpPr>
          <p:spPr>
            <a:xfrm>
              <a:off x="1233178" y="330955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6" name="object 361"/>
            <p:cNvSpPr/>
            <p:nvPr/>
          </p:nvSpPr>
          <p:spPr>
            <a:xfrm>
              <a:off x="3255298" y="159553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6"/>
                  </a:lnTo>
                  <a:lnTo>
                    <a:pt x="1885" y="17126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7" name="object 362"/>
            <p:cNvSpPr/>
            <p:nvPr/>
          </p:nvSpPr>
          <p:spPr>
            <a:xfrm>
              <a:off x="6120355" y="2727392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6"/>
                  </a:lnTo>
                  <a:lnTo>
                    <a:pt x="5052" y="20091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7"/>
                  </a:lnTo>
                  <a:lnTo>
                    <a:pt x="20092" y="16553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4"/>
                  </a:lnTo>
                  <a:lnTo>
                    <a:pt x="16548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8" name="object 363"/>
            <p:cNvSpPr/>
            <p:nvPr/>
          </p:nvSpPr>
          <p:spPr>
            <a:xfrm>
              <a:off x="6293297" y="113801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89" name="object 364"/>
            <p:cNvSpPr/>
            <p:nvPr/>
          </p:nvSpPr>
          <p:spPr>
            <a:xfrm>
              <a:off x="1066772" y="2369501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20"/>
                  </a:lnTo>
                  <a:lnTo>
                    <a:pt x="165" y="13305"/>
                  </a:lnTo>
                  <a:lnTo>
                    <a:pt x="1887" y="17124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0" name="object 365"/>
            <p:cNvSpPr/>
            <p:nvPr/>
          </p:nvSpPr>
          <p:spPr>
            <a:xfrm>
              <a:off x="5489113" y="64829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1" name="object 366"/>
            <p:cNvSpPr/>
            <p:nvPr/>
          </p:nvSpPr>
          <p:spPr>
            <a:xfrm>
              <a:off x="1732051" y="300175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4" y="163"/>
                  </a:lnTo>
                  <a:lnTo>
                    <a:pt x="4476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2" name="object 367"/>
            <p:cNvSpPr/>
            <p:nvPr/>
          </p:nvSpPr>
          <p:spPr>
            <a:xfrm>
              <a:off x="5869171" y="1898463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6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3"/>
                  </a:lnTo>
                  <a:lnTo>
                    <a:pt x="21600" y="12485"/>
                  </a:lnTo>
                  <a:lnTo>
                    <a:pt x="21436" y="8296"/>
                  </a:lnTo>
                  <a:lnTo>
                    <a:pt x="19715" y="4475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3" name="object 368"/>
            <p:cNvSpPr/>
            <p:nvPr/>
          </p:nvSpPr>
          <p:spPr>
            <a:xfrm>
              <a:off x="3177151" y="337972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4" name="object 369"/>
            <p:cNvSpPr/>
            <p:nvPr/>
          </p:nvSpPr>
          <p:spPr>
            <a:xfrm>
              <a:off x="4629597" y="324972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5" name="object 370"/>
            <p:cNvSpPr/>
            <p:nvPr/>
          </p:nvSpPr>
          <p:spPr>
            <a:xfrm>
              <a:off x="3903050" y="2867866"/>
              <a:ext cx="38780" cy="3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5"/>
                  </a:lnTo>
                  <a:lnTo>
                    <a:pt x="4474" y="1887"/>
                  </a:lnTo>
                  <a:lnTo>
                    <a:pt x="1508" y="5050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2" y="17125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49"/>
                  </a:lnTo>
                  <a:lnTo>
                    <a:pt x="21600" y="12483"/>
                  </a:lnTo>
                  <a:lnTo>
                    <a:pt x="21436" y="8299"/>
                  </a:lnTo>
                  <a:lnTo>
                    <a:pt x="19715" y="4479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6" name="object 371"/>
            <p:cNvSpPr/>
            <p:nvPr/>
          </p:nvSpPr>
          <p:spPr>
            <a:xfrm>
              <a:off x="5754123" y="219629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7"/>
                  </a:lnTo>
                  <a:lnTo>
                    <a:pt x="21436" y="8291"/>
                  </a:lnTo>
                  <a:lnTo>
                    <a:pt x="19715" y="4473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7" name="object 372"/>
            <p:cNvSpPr/>
            <p:nvPr/>
          </p:nvSpPr>
          <p:spPr>
            <a:xfrm>
              <a:off x="5437122" y="96831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8" name="object 373"/>
            <p:cNvSpPr/>
            <p:nvPr/>
          </p:nvSpPr>
          <p:spPr>
            <a:xfrm>
              <a:off x="1704800" y="1344410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499" name="object 374"/>
            <p:cNvSpPr/>
            <p:nvPr/>
          </p:nvSpPr>
          <p:spPr>
            <a:xfrm>
              <a:off x="5400802" y="50087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0" name="object 375"/>
            <p:cNvSpPr/>
            <p:nvPr/>
          </p:nvSpPr>
          <p:spPr>
            <a:xfrm>
              <a:off x="4786282" y="732260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5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1" name="object 376"/>
            <p:cNvSpPr/>
            <p:nvPr/>
          </p:nvSpPr>
          <p:spPr>
            <a:xfrm>
              <a:off x="2091670" y="1172261"/>
              <a:ext cx="38779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2" name="object 377"/>
            <p:cNvSpPr/>
            <p:nvPr/>
          </p:nvSpPr>
          <p:spPr>
            <a:xfrm>
              <a:off x="1792434" y="54820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3" name="object 378"/>
            <p:cNvSpPr/>
            <p:nvPr/>
          </p:nvSpPr>
          <p:spPr>
            <a:xfrm>
              <a:off x="5043677" y="14874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4" name="object 379"/>
            <p:cNvSpPr/>
            <p:nvPr/>
          </p:nvSpPr>
          <p:spPr>
            <a:xfrm>
              <a:off x="3056442" y="157689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5" y="8297"/>
                  </a:lnTo>
                  <a:lnTo>
                    <a:pt x="19712" y="4477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5" name="object 380"/>
            <p:cNvSpPr/>
            <p:nvPr/>
          </p:nvSpPr>
          <p:spPr>
            <a:xfrm>
              <a:off x="465099" y="322764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6" name="object 381"/>
            <p:cNvSpPr/>
            <p:nvPr/>
          </p:nvSpPr>
          <p:spPr>
            <a:xfrm>
              <a:off x="6435887" y="258879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7" name="object 382"/>
            <p:cNvSpPr/>
            <p:nvPr/>
          </p:nvSpPr>
          <p:spPr>
            <a:xfrm>
              <a:off x="3920301" y="335039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8" name="object 383"/>
            <p:cNvSpPr/>
            <p:nvPr/>
          </p:nvSpPr>
          <p:spPr>
            <a:xfrm>
              <a:off x="3022958" y="345370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9" y="0"/>
                  </a:moveTo>
                  <a:lnTo>
                    <a:pt x="8294" y="163"/>
                  </a:lnTo>
                  <a:lnTo>
                    <a:pt x="4477" y="1884"/>
                  </a:lnTo>
                  <a:lnTo>
                    <a:pt x="1509" y="5048"/>
                  </a:lnTo>
                  <a:lnTo>
                    <a:pt x="0" y="9118"/>
                  </a:lnTo>
                  <a:lnTo>
                    <a:pt x="161" y="13303"/>
                  </a:lnTo>
                  <a:lnTo>
                    <a:pt x="1880" y="17123"/>
                  </a:lnTo>
                  <a:lnTo>
                    <a:pt x="5046" y="20094"/>
                  </a:lnTo>
                  <a:lnTo>
                    <a:pt x="9117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9" y="1511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09" name="object 384"/>
            <p:cNvSpPr/>
            <p:nvPr/>
          </p:nvSpPr>
          <p:spPr>
            <a:xfrm>
              <a:off x="5461947" y="176441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0" name="object 385"/>
            <p:cNvSpPr/>
            <p:nvPr/>
          </p:nvSpPr>
          <p:spPr>
            <a:xfrm>
              <a:off x="5130306" y="742492"/>
              <a:ext cx="38778" cy="3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5"/>
                  </a:lnTo>
                  <a:lnTo>
                    <a:pt x="1508" y="5053"/>
                  </a:lnTo>
                  <a:lnTo>
                    <a:pt x="0" y="9121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4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1" name="object 386"/>
            <p:cNvSpPr/>
            <p:nvPr/>
          </p:nvSpPr>
          <p:spPr>
            <a:xfrm>
              <a:off x="809828" y="270940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2" name="object 387"/>
            <p:cNvSpPr/>
            <p:nvPr/>
          </p:nvSpPr>
          <p:spPr>
            <a:xfrm>
              <a:off x="2569369" y="232460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3" name="object 388"/>
            <p:cNvSpPr/>
            <p:nvPr/>
          </p:nvSpPr>
          <p:spPr>
            <a:xfrm>
              <a:off x="2601726" y="162916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4" y="164"/>
                  </a:lnTo>
                  <a:lnTo>
                    <a:pt x="4476" y="1885"/>
                  </a:lnTo>
                  <a:lnTo>
                    <a:pt x="1507" y="5047"/>
                  </a:lnTo>
                  <a:lnTo>
                    <a:pt x="0" y="9118"/>
                  </a:lnTo>
                  <a:lnTo>
                    <a:pt x="165" y="13305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21" y="21600"/>
                  </a:lnTo>
                  <a:lnTo>
                    <a:pt x="13306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8" y="8297"/>
                  </a:lnTo>
                  <a:lnTo>
                    <a:pt x="19716" y="4476"/>
                  </a:lnTo>
                  <a:lnTo>
                    <a:pt x="16546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4" name="object 389"/>
            <p:cNvSpPr/>
            <p:nvPr/>
          </p:nvSpPr>
          <p:spPr>
            <a:xfrm>
              <a:off x="6466485" y="179426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5" name="object 390"/>
            <p:cNvSpPr/>
            <p:nvPr/>
          </p:nvSpPr>
          <p:spPr>
            <a:xfrm>
              <a:off x="6022230" y="148559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3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11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6" name="object 391"/>
            <p:cNvSpPr/>
            <p:nvPr/>
          </p:nvSpPr>
          <p:spPr>
            <a:xfrm>
              <a:off x="3401979" y="1665723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7" name="object 392"/>
            <p:cNvSpPr/>
            <p:nvPr/>
          </p:nvSpPr>
          <p:spPr>
            <a:xfrm>
              <a:off x="1932420" y="2032142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8" name="object 393"/>
            <p:cNvSpPr/>
            <p:nvPr/>
          </p:nvSpPr>
          <p:spPr>
            <a:xfrm>
              <a:off x="3109300" y="66180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19" name="object 394"/>
            <p:cNvSpPr/>
            <p:nvPr/>
          </p:nvSpPr>
          <p:spPr>
            <a:xfrm>
              <a:off x="3733017" y="166352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0" name="object 395"/>
            <p:cNvSpPr/>
            <p:nvPr/>
          </p:nvSpPr>
          <p:spPr>
            <a:xfrm>
              <a:off x="6189329" y="1472758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4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1" name="object 396"/>
            <p:cNvSpPr/>
            <p:nvPr/>
          </p:nvSpPr>
          <p:spPr>
            <a:xfrm>
              <a:off x="3828818" y="112375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2" name="object 397"/>
            <p:cNvSpPr/>
            <p:nvPr/>
          </p:nvSpPr>
          <p:spPr>
            <a:xfrm>
              <a:off x="6637308" y="149969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7"/>
                  </a:lnTo>
                  <a:lnTo>
                    <a:pt x="21437" y="8291"/>
                  </a:lnTo>
                  <a:lnTo>
                    <a:pt x="19717" y="4473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3" name="object 398"/>
            <p:cNvSpPr/>
            <p:nvPr/>
          </p:nvSpPr>
          <p:spPr>
            <a:xfrm>
              <a:off x="4907649" y="119180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4" name="object 399"/>
            <p:cNvSpPr/>
            <p:nvPr/>
          </p:nvSpPr>
          <p:spPr>
            <a:xfrm>
              <a:off x="5518146" y="298933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5" name="object 400"/>
            <p:cNvSpPr/>
            <p:nvPr/>
          </p:nvSpPr>
          <p:spPr>
            <a:xfrm>
              <a:off x="1746415" y="73687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6" name="object 401"/>
            <p:cNvSpPr/>
            <p:nvPr/>
          </p:nvSpPr>
          <p:spPr>
            <a:xfrm>
              <a:off x="4117036" y="96735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7" name="object 402"/>
            <p:cNvSpPr/>
            <p:nvPr/>
          </p:nvSpPr>
          <p:spPr>
            <a:xfrm>
              <a:off x="4321821" y="1594470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5"/>
                  </a:lnTo>
                  <a:lnTo>
                    <a:pt x="19717" y="4475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8" name="object 403"/>
            <p:cNvSpPr/>
            <p:nvPr/>
          </p:nvSpPr>
          <p:spPr>
            <a:xfrm>
              <a:off x="4918922" y="323537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29" name="object 404"/>
            <p:cNvSpPr/>
            <p:nvPr/>
          </p:nvSpPr>
          <p:spPr>
            <a:xfrm>
              <a:off x="509292" y="3020769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0" name="object 405"/>
            <p:cNvSpPr/>
            <p:nvPr/>
          </p:nvSpPr>
          <p:spPr>
            <a:xfrm>
              <a:off x="5033956" y="333125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0"/>
                  </a:lnTo>
                  <a:lnTo>
                    <a:pt x="21437" y="8294"/>
                  </a:lnTo>
                  <a:lnTo>
                    <a:pt x="19717" y="4474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1" name="object 406"/>
            <p:cNvSpPr/>
            <p:nvPr/>
          </p:nvSpPr>
          <p:spPr>
            <a:xfrm>
              <a:off x="5616078" y="335567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2" name="object 407"/>
            <p:cNvSpPr/>
            <p:nvPr/>
          </p:nvSpPr>
          <p:spPr>
            <a:xfrm>
              <a:off x="6389986" y="308507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3" name="object 408"/>
            <p:cNvSpPr/>
            <p:nvPr/>
          </p:nvSpPr>
          <p:spPr>
            <a:xfrm>
              <a:off x="5795470" y="553990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6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3"/>
                  </a:lnTo>
                  <a:lnTo>
                    <a:pt x="21600" y="12485"/>
                  </a:lnTo>
                  <a:lnTo>
                    <a:pt x="21436" y="8296"/>
                  </a:lnTo>
                  <a:lnTo>
                    <a:pt x="19715" y="4475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4" name="object 409"/>
            <p:cNvSpPr/>
            <p:nvPr/>
          </p:nvSpPr>
          <p:spPr>
            <a:xfrm>
              <a:off x="6653296" y="87800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5" name="object 410"/>
            <p:cNvSpPr/>
            <p:nvPr/>
          </p:nvSpPr>
          <p:spPr>
            <a:xfrm>
              <a:off x="4247276" y="81125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3"/>
                  </a:lnTo>
                  <a:lnTo>
                    <a:pt x="163" y="13309"/>
                  </a:lnTo>
                  <a:lnTo>
                    <a:pt x="1885" y="17126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7"/>
                  </a:lnTo>
                  <a:lnTo>
                    <a:pt x="20092" y="16554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6" name="object 411"/>
            <p:cNvSpPr/>
            <p:nvPr/>
          </p:nvSpPr>
          <p:spPr>
            <a:xfrm>
              <a:off x="3213661" y="246880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7" name="object 412"/>
            <p:cNvSpPr/>
            <p:nvPr/>
          </p:nvSpPr>
          <p:spPr>
            <a:xfrm>
              <a:off x="4047845" y="84639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8" name="object 413"/>
            <p:cNvSpPr/>
            <p:nvPr/>
          </p:nvSpPr>
          <p:spPr>
            <a:xfrm>
              <a:off x="6006838" y="101956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5" y="8293"/>
                  </a:lnTo>
                  <a:lnTo>
                    <a:pt x="19712" y="4476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39" name="object 414"/>
            <p:cNvSpPr/>
            <p:nvPr/>
          </p:nvSpPr>
          <p:spPr>
            <a:xfrm>
              <a:off x="6337668" y="51598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0" name="object 415"/>
            <p:cNvSpPr/>
            <p:nvPr/>
          </p:nvSpPr>
          <p:spPr>
            <a:xfrm>
              <a:off x="4441562" y="211377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1" name="object 416"/>
            <p:cNvSpPr/>
            <p:nvPr/>
          </p:nvSpPr>
          <p:spPr>
            <a:xfrm>
              <a:off x="4063075" y="244012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7"/>
                  </a:lnTo>
                  <a:lnTo>
                    <a:pt x="1882" y="17125"/>
                  </a:lnTo>
                  <a:lnTo>
                    <a:pt x="5045" y="20090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9"/>
                  </a:lnTo>
                  <a:lnTo>
                    <a:pt x="20092" y="16553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5" y="4473"/>
                  </a:lnTo>
                  <a:lnTo>
                    <a:pt x="16547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2" name="object 417"/>
            <p:cNvSpPr/>
            <p:nvPr/>
          </p:nvSpPr>
          <p:spPr>
            <a:xfrm>
              <a:off x="2689300" y="299709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3" name="object 418"/>
            <p:cNvSpPr/>
            <p:nvPr/>
          </p:nvSpPr>
          <p:spPr>
            <a:xfrm>
              <a:off x="6466739" y="3230309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6" y="4475"/>
                  </a:lnTo>
                  <a:lnTo>
                    <a:pt x="16555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4" name="object 419"/>
            <p:cNvSpPr/>
            <p:nvPr/>
          </p:nvSpPr>
          <p:spPr>
            <a:xfrm>
              <a:off x="1952490" y="184751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5" name="object 420"/>
            <p:cNvSpPr/>
            <p:nvPr/>
          </p:nvSpPr>
          <p:spPr>
            <a:xfrm>
              <a:off x="2705252" y="167880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6" name="object 421"/>
            <p:cNvSpPr/>
            <p:nvPr/>
          </p:nvSpPr>
          <p:spPr>
            <a:xfrm>
              <a:off x="4343271" y="265874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7" name="object 422"/>
            <p:cNvSpPr/>
            <p:nvPr/>
          </p:nvSpPr>
          <p:spPr>
            <a:xfrm>
              <a:off x="5144020" y="104646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8" name="object 423"/>
            <p:cNvSpPr/>
            <p:nvPr/>
          </p:nvSpPr>
          <p:spPr>
            <a:xfrm>
              <a:off x="3022521" y="94305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49" name="object 424"/>
            <p:cNvSpPr/>
            <p:nvPr/>
          </p:nvSpPr>
          <p:spPr>
            <a:xfrm>
              <a:off x="3857910" y="55097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0" name="object 425"/>
            <p:cNvSpPr/>
            <p:nvPr/>
          </p:nvSpPr>
          <p:spPr>
            <a:xfrm>
              <a:off x="6496846" y="78602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1" name="object 426"/>
            <p:cNvSpPr/>
            <p:nvPr/>
          </p:nvSpPr>
          <p:spPr>
            <a:xfrm>
              <a:off x="2239450" y="116032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2" name="object 427"/>
            <p:cNvSpPr/>
            <p:nvPr/>
          </p:nvSpPr>
          <p:spPr>
            <a:xfrm>
              <a:off x="6045057" y="2396308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5"/>
                  </a:lnTo>
                  <a:lnTo>
                    <a:pt x="19717" y="4475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3" name="object 428"/>
            <p:cNvSpPr/>
            <p:nvPr/>
          </p:nvSpPr>
          <p:spPr>
            <a:xfrm>
              <a:off x="4864162" y="342553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4" name="object 429"/>
            <p:cNvSpPr/>
            <p:nvPr/>
          </p:nvSpPr>
          <p:spPr>
            <a:xfrm>
              <a:off x="5759463" y="202782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5" name="object 430"/>
            <p:cNvSpPr/>
            <p:nvPr/>
          </p:nvSpPr>
          <p:spPr>
            <a:xfrm>
              <a:off x="3964871" y="103766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6" name="object 431"/>
            <p:cNvSpPr/>
            <p:nvPr/>
          </p:nvSpPr>
          <p:spPr>
            <a:xfrm>
              <a:off x="6590327" y="331411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7" name="object 432"/>
            <p:cNvSpPr/>
            <p:nvPr/>
          </p:nvSpPr>
          <p:spPr>
            <a:xfrm>
              <a:off x="3356933" y="196761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8" name="object 433"/>
            <p:cNvSpPr/>
            <p:nvPr/>
          </p:nvSpPr>
          <p:spPr>
            <a:xfrm>
              <a:off x="3932796" y="193425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59" name="object 434"/>
            <p:cNvSpPr/>
            <p:nvPr/>
          </p:nvSpPr>
          <p:spPr>
            <a:xfrm>
              <a:off x="2807975" y="192437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2" y="17124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51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0" name="object 435"/>
            <p:cNvSpPr/>
            <p:nvPr/>
          </p:nvSpPr>
          <p:spPr>
            <a:xfrm>
              <a:off x="4815933" y="180707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1" name="object 436"/>
            <p:cNvSpPr/>
            <p:nvPr/>
          </p:nvSpPr>
          <p:spPr>
            <a:xfrm>
              <a:off x="5320303" y="231924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7" y="8293"/>
                  </a:lnTo>
                  <a:lnTo>
                    <a:pt x="19717" y="4474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2" name="object 437"/>
            <p:cNvSpPr/>
            <p:nvPr/>
          </p:nvSpPr>
          <p:spPr>
            <a:xfrm>
              <a:off x="1994578" y="36724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87"/>
                  </a:lnTo>
                  <a:lnTo>
                    <a:pt x="9119" y="21600"/>
                  </a:lnTo>
                  <a:lnTo>
                    <a:pt x="13304" y="21438"/>
                  </a:lnTo>
                  <a:lnTo>
                    <a:pt x="17123" y="19717"/>
                  </a:lnTo>
                  <a:lnTo>
                    <a:pt x="20091" y="16550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3" name="object 438"/>
            <p:cNvSpPr/>
            <p:nvPr/>
          </p:nvSpPr>
          <p:spPr>
            <a:xfrm>
              <a:off x="3883593" y="137812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4" name="object 439"/>
            <p:cNvSpPr/>
            <p:nvPr/>
          </p:nvSpPr>
          <p:spPr>
            <a:xfrm>
              <a:off x="4538371" y="345192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5" name="object 440"/>
            <p:cNvSpPr/>
            <p:nvPr/>
          </p:nvSpPr>
          <p:spPr>
            <a:xfrm>
              <a:off x="4904605" y="200229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6" name="object 441"/>
            <p:cNvSpPr/>
            <p:nvPr/>
          </p:nvSpPr>
          <p:spPr>
            <a:xfrm>
              <a:off x="6589231" y="313184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4"/>
                  </a:lnTo>
                  <a:lnTo>
                    <a:pt x="21600" y="12487"/>
                  </a:lnTo>
                  <a:lnTo>
                    <a:pt x="21436" y="8301"/>
                  </a:lnTo>
                  <a:lnTo>
                    <a:pt x="19715" y="4480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7" name="object 442"/>
            <p:cNvSpPr/>
            <p:nvPr/>
          </p:nvSpPr>
          <p:spPr>
            <a:xfrm>
              <a:off x="3864674" y="2409801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4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5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8" name="object 443"/>
            <p:cNvSpPr/>
            <p:nvPr/>
          </p:nvSpPr>
          <p:spPr>
            <a:xfrm>
              <a:off x="1825462" y="85204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69" name="object 444"/>
            <p:cNvSpPr/>
            <p:nvPr/>
          </p:nvSpPr>
          <p:spPr>
            <a:xfrm>
              <a:off x="5905027" y="63213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7"/>
                  </a:lnTo>
                  <a:lnTo>
                    <a:pt x="1882" y="17125"/>
                  </a:lnTo>
                  <a:lnTo>
                    <a:pt x="5046" y="20090"/>
                  </a:lnTo>
                  <a:lnTo>
                    <a:pt x="9116" y="21600"/>
                  </a:lnTo>
                  <a:lnTo>
                    <a:pt x="13304" y="21439"/>
                  </a:lnTo>
                  <a:lnTo>
                    <a:pt x="17124" y="19719"/>
                  </a:lnTo>
                  <a:lnTo>
                    <a:pt x="20093" y="16553"/>
                  </a:lnTo>
                  <a:lnTo>
                    <a:pt x="21600" y="12484"/>
                  </a:lnTo>
                  <a:lnTo>
                    <a:pt x="21435" y="8296"/>
                  </a:lnTo>
                  <a:lnTo>
                    <a:pt x="19712" y="4475"/>
                  </a:lnTo>
                  <a:lnTo>
                    <a:pt x="16548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0" name="object 445"/>
            <p:cNvSpPr/>
            <p:nvPr/>
          </p:nvSpPr>
          <p:spPr>
            <a:xfrm>
              <a:off x="4249552" y="2792201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2" y="17124"/>
                  </a:lnTo>
                  <a:lnTo>
                    <a:pt x="5046" y="20092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7"/>
                  </a:lnTo>
                  <a:lnTo>
                    <a:pt x="20093" y="16554"/>
                  </a:lnTo>
                  <a:lnTo>
                    <a:pt x="21600" y="12486"/>
                  </a:lnTo>
                  <a:lnTo>
                    <a:pt x="21435" y="8299"/>
                  </a:lnTo>
                  <a:lnTo>
                    <a:pt x="19712" y="4477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1" name="object 446"/>
            <p:cNvSpPr/>
            <p:nvPr/>
          </p:nvSpPr>
          <p:spPr>
            <a:xfrm>
              <a:off x="4043636" y="48903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1"/>
                  </a:lnTo>
                  <a:lnTo>
                    <a:pt x="9122" y="21600"/>
                  </a:lnTo>
                  <a:lnTo>
                    <a:pt x="13307" y="21436"/>
                  </a:lnTo>
                  <a:lnTo>
                    <a:pt x="17124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2" name="object 447"/>
            <p:cNvSpPr/>
            <p:nvPr/>
          </p:nvSpPr>
          <p:spPr>
            <a:xfrm>
              <a:off x="2713151" y="28704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3" name="object 448"/>
            <p:cNvSpPr/>
            <p:nvPr/>
          </p:nvSpPr>
          <p:spPr>
            <a:xfrm>
              <a:off x="3428023" y="228919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4" name="object 449"/>
            <p:cNvSpPr/>
            <p:nvPr/>
          </p:nvSpPr>
          <p:spPr>
            <a:xfrm>
              <a:off x="5717123" y="110223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5" name="object 450"/>
            <p:cNvSpPr/>
            <p:nvPr/>
          </p:nvSpPr>
          <p:spPr>
            <a:xfrm>
              <a:off x="3992484" y="660932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6" name="object 451"/>
            <p:cNvSpPr/>
            <p:nvPr/>
          </p:nvSpPr>
          <p:spPr>
            <a:xfrm>
              <a:off x="4634466" y="233247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2" y="17124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51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7" name="object 452"/>
            <p:cNvSpPr/>
            <p:nvPr/>
          </p:nvSpPr>
          <p:spPr>
            <a:xfrm>
              <a:off x="5945627" y="77024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5" y="8290"/>
                  </a:lnTo>
                  <a:lnTo>
                    <a:pt x="19712" y="4473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8" name="object 453"/>
            <p:cNvSpPr/>
            <p:nvPr/>
          </p:nvSpPr>
          <p:spPr>
            <a:xfrm>
              <a:off x="1191338" y="210469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79" name="object 454"/>
            <p:cNvSpPr/>
            <p:nvPr/>
          </p:nvSpPr>
          <p:spPr>
            <a:xfrm>
              <a:off x="2201636" y="270978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0" name="object 455"/>
            <p:cNvSpPr/>
            <p:nvPr/>
          </p:nvSpPr>
          <p:spPr>
            <a:xfrm>
              <a:off x="5673211" y="172731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1" name="object 456"/>
            <p:cNvSpPr/>
            <p:nvPr/>
          </p:nvSpPr>
          <p:spPr>
            <a:xfrm>
              <a:off x="5707695" y="187693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2" name="object 457"/>
            <p:cNvSpPr/>
            <p:nvPr/>
          </p:nvSpPr>
          <p:spPr>
            <a:xfrm>
              <a:off x="6206152" y="289331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3" name="object 458"/>
            <p:cNvSpPr/>
            <p:nvPr/>
          </p:nvSpPr>
          <p:spPr>
            <a:xfrm>
              <a:off x="1265190" y="278934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0"/>
                  </a:lnTo>
                  <a:lnTo>
                    <a:pt x="21435" y="8294"/>
                  </a:lnTo>
                  <a:lnTo>
                    <a:pt x="19712" y="4476"/>
                  </a:lnTo>
                  <a:lnTo>
                    <a:pt x="16548" y="1511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4" name="object 459"/>
            <p:cNvSpPr/>
            <p:nvPr/>
          </p:nvSpPr>
          <p:spPr>
            <a:xfrm>
              <a:off x="3657385" y="303606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5" name="object 460"/>
            <p:cNvSpPr/>
            <p:nvPr/>
          </p:nvSpPr>
          <p:spPr>
            <a:xfrm>
              <a:off x="6819078" y="2182800"/>
              <a:ext cx="18080" cy="3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94" y="69"/>
                  </a:lnTo>
                  <a:lnTo>
                    <a:pt x="9602" y="1796"/>
                  </a:lnTo>
                  <a:lnTo>
                    <a:pt x="3235" y="4973"/>
                  </a:lnTo>
                  <a:lnTo>
                    <a:pt x="0" y="9062"/>
                  </a:lnTo>
                  <a:lnTo>
                    <a:pt x="350" y="13267"/>
                  </a:lnTo>
                  <a:lnTo>
                    <a:pt x="4043" y="17104"/>
                  </a:lnTo>
                  <a:lnTo>
                    <a:pt x="10836" y="20085"/>
                  </a:lnTo>
                  <a:lnTo>
                    <a:pt x="19561" y="21600"/>
                  </a:lnTo>
                  <a:lnTo>
                    <a:pt x="21600" y="215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6" name="object 461"/>
            <p:cNvSpPr/>
            <p:nvPr/>
          </p:nvSpPr>
          <p:spPr>
            <a:xfrm>
              <a:off x="4630270" y="801375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8" y="1511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7" name="object 462"/>
            <p:cNvSpPr/>
            <p:nvPr/>
          </p:nvSpPr>
          <p:spPr>
            <a:xfrm>
              <a:off x="6642224" y="1356773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6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5"/>
                  </a:lnTo>
                  <a:lnTo>
                    <a:pt x="20091" y="16552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8" name="object 463"/>
            <p:cNvSpPr/>
            <p:nvPr/>
          </p:nvSpPr>
          <p:spPr>
            <a:xfrm>
              <a:off x="2177531" y="470936"/>
              <a:ext cx="38778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5"/>
                  </a:lnTo>
                  <a:lnTo>
                    <a:pt x="20092" y="16548"/>
                  </a:lnTo>
                  <a:lnTo>
                    <a:pt x="21600" y="12482"/>
                  </a:lnTo>
                  <a:lnTo>
                    <a:pt x="21435" y="8298"/>
                  </a:lnTo>
                  <a:lnTo>
                    <a:pt x="19712" y="4479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89" name="object 464"/>
            <p:cNvSpPr/>
            <p:nvPr/>
          </p:nvSpPr>
          <p:spPr>
            <a:xfrm>
              <a:off x="4592152" y="178211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0" name="object 465"/>
            <p:cNvSpPr/>
            <p:nvPr/>
          </p:nvSpPr>
          <p:spPr>
            <a:xfrm>
              <a:off x="4205916" y="258275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1" name="object 466"/>
            <p:cNvSpPr/>
            <p:nvPr/>
          </p:nvSpPr>
          <p:spPr>
            <a:xfrm>
              <a:off x="6746375" y="100274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2" name="object 467"/>
            <p:cNvSpPr/>
            <p:nvPr/>
          </p:nvSpPr>
          <p:spPr>
            <a:xfrm>
              <a:off x="2366143" y="141929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22" y="21600"/>
                  </a:lnTo>
                  <a:lnTo>
                    <a:pt x="13307" y="21435"/>
                  </a:lnTo>
                  <a:lnTo>
                    <a:pt x="17124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3" name="object 468"/>
            <p:cNvSpPr/>
            <p:nvPr/>
          </p:nvSpPr>
          <p:spPr>
            <a:xfrm>
              <a:off x="3962137" y="300178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4" name="object 469"/>
            <p:cNvSpPr/>
            <p:nvPr/>
          </p:nvSpPr>
          <p:spPr>
            <a:xfrm>
              <a:off x="1825383" y="2671957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4"/>
                  </a:lnTo>
                  <a:lnTo>
                    <a:pt x="21600" y="12486"/>
                  </a:lnTo>
                  <a:lnTo>
                    <a:pt x="21436" y="8299"/>
                  </a:lnTo>
                  <a:lnTo>
                    <a:pt x="19715" y="4477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5" name="object 470"/>
            <p:cNvSpPr/>
            <p:nvPr/>
          </p:nvSpPr>
          <p:spPr>
            <a:xfrm>
              <a:off x="5111553" y="3055497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8"/>
                  </a:lnTo>
                  <a:lnTo>
                    <a:pt x="5052" y="20096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5"/>
                  </a:lnTo>
                  <a:lnTo>
                    <a:pt x="20091" y="16552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6" name="object 471"/>
            <p:cNvSpPr/>
            <p:nvPr/>
          </p:nvSpPr>
          <p:spPr>
            <a:xfrm>
              <a:off x="6367236" y="228911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2" y="21600"/>
                  </a:lnTo>
                  <a:lnTo>
                    <a:pt x="13307" y="21436"/>
                  </a:lnTo>
                  <a:lnTo>
                    <a:pt x="17124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7" name="object 472"/>
            <p:cNvSpPr/>
            <p:nvPr/>
          </p:nvSpPr>
          <p:spPr>
            <a:xfrm>
              <a:off x="1662234" y="61480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4"/>
                  </a:lnTo>
                  <a:lnTo>
                    <a:pt x="1885" y="17122"/>
                  </a:lnTo>
                  <a:lnTo>
                    <a:pt x="5052" y="20088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8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8" name="object 473"/>
            <p:cNvSpPr/>
            <p:nvPr/>
          </p:nvSpPr>
          <p:spPr>
            <a:xfrm>
              <a:off x="3554821" y="80580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599" name="object 474"/>
            <p:cNvSpPr/>
            <p:nvPr/>
          </p:nvSpPr>
          <p:spPr>
            <a:xfrm>
              <a:off x="4104850" y="3124776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0" name="object 475"/>
            <p:cNvSpPr/>
            <p:nvPr/>
          </p:nvSpPr>
          <p:spPr>
            <a:xfrm>
              <a:off x="5420865" y="24550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1" name="object 476"/>
            <p:cNvSpPr/>
            <p:nvPr/>
          </p:nvSpPr>
          <p:spPr>
            <a:xfrm>
              <a:off x="5404412" y="3085186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2" name="object 477"/>
            <p:cNvSpPr/>
            <p:nvPr/>
          </p:nvSpPr>
          <p:spPr>
            <a:xfrm>
              <a:off x="6821203" y="2522142"/>
              <a:ext cx="15953" cy="38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66" y="23"/>
                  </a:lnTo>
                  <a:lnTo>
                    <a:pt x="10883" y="1761"/>
                  </a:lnTo>
                  <a:lnTo>
                    <a:pt x="3667" y="4958"/>
                  </a:lnTo>
                  <a:lnTo>
                    <a:pt x="0" y="9073"/>
                  </a:lnTo>
                  <a:lnTo>
                    <a:pt x="397" y="13305"/>
                  </a:lnTo>
                  <a:lnTo>
                    <a:pt x="4582" y="17165"/>
                  </a:lnTo>
                  <a:lnTo>
                    <a:pt x="12281" y="2016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3" name="object 478"/>
            <p:cNvSpPr/>
            <p:nvPr/>
          </p:nvSpPr>
          <p:spPr>
            <a:xfrm>
              <a:off x="1810120" y="252393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4" name="object 479"/>
            <p:cNvSpPr/>
            <p:nvPr/>
          </p:nvSpPr>
          <p:spPr>
            <a:xfrm>
              <a:off x="1840241" y="310340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5" name="object 480"/>
            <p:cNvSpPr/>
            <p:nvPr/>
          </p:nvSpPr>
          <p:spPr>
            <a:xfrm>
              <a:off x="2674782" y="153499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6" name="object 481"/>
            <p:cNvSpPr/>
            <p:nvPr/>
          </p:nvSpPr>
          <p:spPr>
            <a:xfrm>
              <a:off x="6407735" y="667788"/>
              <a:ext cx="38780" cy="3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6"/>
                  </a:lnTo>
                  <a:lnTo>
                    <a:pt x="16554" y="1507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7" name="object 482"/>
            <p:cNvSpPr/>
            <p:nvPr/>
          </p:nvSpPr>
          <p:spPr>
            <a:xfrm>
              <a:off x="5874486" y="229617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8" name="object 483"/>
            <p:cNvSpPr/>
            <p:nvPr/>
          </p:nvSpPr>
          <p:spPr>
            <a:xfrm>
              <a:off x="2006448" y="261673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09" name="object 484"/>
            <p:cNvSpPr/>
            <p:nvPr/>
          </p:nvSpPr>
          <p:spPr>
            <a:xfrm>
              <a:off x="3728429" y="36604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0" name="object 485"/>
            <p:cNvSpPr/>
            <p:nvPr/>
          </p:nvSpPr>
          <p:spPr>
            <a:xfrm>
              <a:off x="6033202" y="89501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1" name="object 486"/>
            <p:cNvSpPr/>
            <p:nvPr/>
          </p:nvSpPr>
          <p:spPr>
            <a:xfrm>
              <a:off x="2965719" y="1981189"/>
              <a:ext cx="38780" cy="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5"/>
                  </a:lnTo>
                  <a:lnTo>
                    <a:pt x="4474" y="1887"/>
                  </a:lnTo>
                  <a:lnTo>
                    <a:pt x="1508" y="5050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5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6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2" name="object 487"/>
            <p:cNvSpPr/>
            <p:nvPr/>
          </p:nvSpPr>
          <p:spPr>
            <a:xfrm>
              <a:off x="6811757" y="1141976"/>
              <a:ext cx="25399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6" y="0"/>
                  </a:moveTo>
                  <a:lnTo>
                    <a:pt x="12666" y="163"/>
                  </a:lnTo>
                  <a:lnTo>
                    <a:pt x="6835" y="1882"/>
                  </a:lnTo>
                  <a:lnTo>
                    <a:pt x="2303" y="5046"/>
                  </a:lnTo>
                  <a:lnTo>
                    <a:pt x="0" y="9116"/>
                  </a:lnTo>
                  <a:lnTo>
                    <a:pt x="248" y="13304"/>
                  </a:lnTo>
                  <a:lnTo>
                    <a:pt x="2874" y="17124"/>
                  </a:lnTo>
                  <a:lnTo>
                    <a:pt x="7703" y="20093"/>
                  </a:lnTo>
                  <a:lnTo>
                    <a:pt x="13919" y="21600"/>
                  </a:lnTo>
                  <a:lnTo>
                    <a:pt x="20312" y="21435"/>
                  </a:lnTo>
                  <a:lnTo>
                    <a:pt x="21600" y="21055"/>
                  </a:lnTo>
                  <a:lnTo>
                    <a:pt x="21600" y="618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3" name="object 488"/>
            <p:cNvSpPr/>
            <p:nvPr/>
          </p:nvSpPr>
          <p:spPr>
            <a:xfrm>
              <a:off x="4132939" y="70666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4" name="object 489"/>
            <p:cNvSpPr/>
            <p:nvPr/>
          </p:nvSpPr>
          <p:spPr>
            <a:xfrm>
              <a:off x="2295066" y="303875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5" name="object 490"/>
            <p:cNvSpPr/>
            <p:nvPr/>
          </p:nvSpPr>
          <p:spPr>
            <a:xfrm>
              <a:off x="6759694" y="332058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6" name="object 491"/>
            <p:cNvSpPr/>
            <p:nvPr/>
          </p:nvSpPr>
          <p:spPr>
            <a:xfrm>
              <a:off x="2510289" y="3457468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7"/>
                  </a:lnTo>
                  <a:lnTo>
                    <a:pt x="1885" y="17125"/>
                  </a:lnTo>
                  <a:lnTo>
                    <a:pt x="5052" y="20090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9"/>
                  </a:lnTo>
                  <a:lnTo>
                    <a:pt x="20091" y="16553"/>
                  </a:lnTo>
                  <a:lnTo>
                    <a:pt x="21600" y="12484"/>
                  </a:lnTo>
                  <a:lnTo>
                    <a:pt x="21436" y="8296"/>
                  </a:lnTo>
                  <a:lnTo>
                    <a:pt x="19715" y="4475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7" name="object 492"/>
            <p:cNvSpPr/>
            <p:nvPr/>
          </p:nvSpPr>
          <p:spPr>
            <a:xfrm>
              <a:off x="6342405" y="149044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8" name="object 493"/>
            <p:cNvSpPr/>
            <p:nvPr/>
          </p:nvSpPr>
          <p:spPr>
            <a:xfrm>
              <a:off x="5379290" y="115252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19" name="object 494"/>
            <p:cNvSpPr/>
            <p:nvPr/>
          </p:nvSpPr>
          <p:spPr>
            <a:xfrm>
              <a:off x="4435350" y="315684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0" name="object 495"/>
            <p:cNvSpPr/>
            <p:nvPr/>
          </p:nvSpPr>
          <p:spPr>
            <a:xfrm>
              <a:off x="386738" y="310180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1" name="object 496"/>
            <p:cNvSpPr/>
            <p:nvPr/>
          </p:nvSpPr>
          <p:spPr>
            <a:xfrm>
              <a:off x="6425166" y="214809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5" y="8297"/>
                  </a:lnTo>
                  <a:lnTo>
                    <a:pt x="19712" y="4477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2" name="object 497"/>
            <p:cNvSpPr/>
            <p:nvPr/>
          </p:nvSpPr>
          <p:spPr>
            <a:xfrm>
              <a:off x="5177848" y="1534431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2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3" name="object 498"/>
            <p:cNvSpPr/>
            <p:nvPr/>
          </p:nvSpPr>
          <p:spPr>
            <a:xfrm>
              <a:off x="2184565" y="2206128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4" name="object 499"/>
            <p:cNvSpPr/>
            <p:nvPr/>
          </p:nvSpPr>
          <p:spPr>
            <a:xfrm>
              <a:off x="4510395" y="136520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2"/>
                  </a:lnTo>
                  <a:lnTo>
                    <a:pt x="163" y="13308"/>
                  </a:lnTo>
                  <a:lnTo>
                    <a:pt x="1885" y="17126"/>
                  </a:lnTo>
                  <a:lnTo>
                    <a:pt x="5052" y="20091"/>
                  </a:lnTo>
                  <a:lnTo>
                    <a:pt x="9120" y="21600"/>
                  </a:lnTo>
                  <a:lnTo>
                    <a:pt x="13305" y="21439"/>
                  </a:lnTo>
                  <a:lnTo>
                    <a:pt x="17124" y="19720"/>
                  </a:lnTo>
                  <a:lnTo>
                    <a:pt x="20092" y="16554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5" name="object 500"/>
            <p:cNvSpPr/>
            <p:nvPr/>
          </p:nvSpPr>
          <p:spPr>
            <a:xfrm>
              <a:off x="6629496" y="412889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6" name="object 501"/>
            <p:cNvSpPr/>
            <p:nvPr/>
          </p:nvSpPr>
          <p:spPr>
            <a:xfrm>
              <a:off x="2809374" y="107823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7" name="object 502"/>
            <p:cNvSpPr/>
            <p:nvPr/>
          </p:nvSpPr>
          <p:spPr>
            <a:xfrm>
              <a:off x="6054713" y="288785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8" name="object 503"/>
            <p:cNvSpPr/>
            <p:nvPr/>
          </p:nvSpPr>
          <p:spPr>
            <a:xfrm>
              <a:off x="3566276" y="238546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29" name="object 504"/>
            <p:cNvSpPr/>
            <p:nvPr/>
          </p:nvSpPr>
          <p:spPr>
            <a:xfrm>
              <a:off x="2636890" y="75735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0" name="object 505"/>
            <p:cNvSpPr/>
            <p:nvPr/>
          </p:nvSpPr>
          <p:spPr>
            <a:xfrm>
              <a:off x="6521114" y="123424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1" name="object 506"/>
            <p:cNvSpPr/>
            <p:nvPr/>
          </p:nvSpPr>
          <p:spPr>
            <a:xfrm>
              <a:off x="5337625" y="0"/>
              <a:ext cx="38780" cy="3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2" y="21600"/>
                  </a:lnTo>
                  <a:lnTo>
                    <a:pt x="13307" y="21436"/>
                  </a:lnTo>
                  <a:lnTo>
                    <a:pt x="17124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2" name="object 507"/>
            <p:cNvSpPr/>
            <p:nvPr/>
          </p:nvSpPr>
          <p:spPr>
            <a:xfrm>
              <a:off x="5761851" y="3429497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3" name="object 508"/>
            <p:cNvSpPr/>
            <p:nvPr/>
          </p:nvSpPr>
          <p:spPr>
            <a:xfrm>
              <a:off x="5652923" y="305356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4" name="object 509"/>
            <p:cNvSpPr/>
            <p:nvPr/>
          </p:nvSpPr>
          <p:spPr>
            <a:xfrm>
              <a:off x="4055126" y="136767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5" name="object 510"/>
            <p:cNvSpPr/>
            <p:nvPr/>
          </p:nvSpPr>
          <p:spPr>
            <a:xfrm>
              <a:off x="2321023" y="193027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6" name="object 511"/>
            <p:cNvSpPr/>
            <p:nvPr/>
          </p:nvSpPr>
          <p:spPr>
            <a:xfrm>
              <a:off x="4643493" y="1109476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7" name="object 512"/>
            <p:cNvSpPr/>
            <p:nvPr/>
          </p:nvSpPr>
          <p:spPr>
            <a:xfrm>
              <a:off x="2086011" y="192061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8" name="object 513"/>
            <p:cNvSpPr/>
            <p:nvPr/>
          </p:nvSpPr>
          <p:spPr>
            <a:xfrm>
              <a:off x="1836271" y="142590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39" name="object 514"/>
            <p:cNvSpPr/>
            <p:nvPr/>
          </p:nvSpPr>
          <p:spPr>
            <a:xfrm>
              <a:off x="2511709" y="183741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0" name="object 515"/>
            <p:cNvSpPr/>
            <p:nvPr/>
          </p:nvSpPr>
          <p:spPr>
            <a:xfrm>
              <a:off x="4666908" y="139734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1" name="object 516"/>
            <p:cNvSpPr/>
            <p:nvPr/>
          </p:nvSpPr>
          <p:spPr>
            <a:xfrm>
              <a:off x="5561695" y="163999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2" name="object 517"/>
            <p:cNvSpPr/>
            <p:nvPr/>
          </p:nvSpPr>
          <p:spPr>
            <a:xfrm>
              <a:off x="5230492" y="461942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4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3" name="object 518"/>
            <p:cNvSpPr/>
            <p:nvPr/>
          </p:nvSpPr>
          <p:spPr>
            <a:xfrm>
              <a:off x="1361051" y="189425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4" name="object 519"/>
            <p:cNvSpPr/>
            <p:nvPr/>
          </p:nvSpPr>
          <p:spPr>
            <a:xfrm>
              <a:off x="5560931" y="50173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6" y="0"/>
                  </a:moveTo>
                  <a:lnTo>
                    <a:pt x="8290" y="163"/>
                  </a:lnTo>
                  <a:lnTo>
                    <a:pt x="4473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5" name="object 520"/>
            <p:cNvSpPr/>
            <p:nvPr/>
          </p:nvSpPr>
          <p:spPr>
            <a:xfrm>
              <a:off x="5933017" y="1602699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6" name="object 521"/>
            <p:cNvSpPr/>
            <p:nvPr/>
          </p:nvSpPr>
          <p:spPr>
            <a:xfrm>
              <a:off x="708080" y="2811588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4"/>
                  </a:lnTo>
                  <a:lnTo>
                    <a:pt x="19717" y="4475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7" name="object 522"/>
            <p:cNvSpPr/>
            <p:nvPr/>
          </p:nvSpPr>
          <p:spPr>
            <a:xfrm>
              <a:off x="3550108" y="315060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8" name="object 523"/>
            <p:cNvSpPr/>
            <p:nvPr/>
          </p:nvSpPr>
          <p:spPr>
            <a:xfrm>
              <a:off x="3189981" y="35518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49" name="object 524"/>
            <p:cNvSpPr/>
            <p:nvPr/>
          </p:nvSpPr>
          <p:spPr>
            <a:xfrm>
              <a:off x="4079612" y="201947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0" name="object 525"/>
            <p:cNvSpPr/>
            <p:nvPr/>
          </p:nvSpPr>
          <p:spPr>
            <a:xfrm>
              <a:off x="1399218" y="126199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1" name="object 526"/>
            <p:cNvSpPr/>
            <p:nvPr/>
          </p:nvSpPr>
          <p:spPr>
            <a:xfrm>
              <a:off x="5557222" y="276800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2" name="object 527"/>
            <p:cNvSpPr/>
            <p:nvPr/>
          </p:nvSpPr>
          <p:spPr>
            <a:xfrm>
              <a:off x="6395846" y="130038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3" name="object 528"/>
            <p:cNvSpPr/>
            <p:nvPr/>
          </p:nvSpPr>
          <p:spPr>
            <a:xfrm>
              <a:off x="5556379" y="318564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4" name="object 529"/>
            <p:cNvSpPr/>
            <p:nvPr/>
          </p:nvSpPr>
          <p:spPr>
            <a:xfrm>
              <a:off x="2235503" y="1645435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49"/>
                  </a:lnTo>
                  <a:lnTo>
                    <a:pt x="21600" y="12481"/>
                  </a:lnTo>
                  <a:lnTo>
                    <a:pt x="21436" y="8294"/>
                  </a:lnTo>
                  <a:lnTo>
                    <a:pt x="19715" y="4473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5" name="object 530"/>
            <p:cNvSpPr/>
            <p:nvPr/>
          </p:nvSpPr>
          <p:spPr>
            <a:xfrm>
              <a:off x="1504082" y="331575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6" name="object 531"/>
            <p:cNvSpPr/>
            <p:nvPr/>
          </p:nvSpPr>
          <p:spPr>
            <a:xfrm>
              <a:off x="2384672" y="359294"/>
              <a:ext cx="38780" cy="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0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5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50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5" y="4475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7" name="object 532"/>
            <p:cNvSpPr/>
            <p:nvPr/>
          </p:nvSpPr>
          <p:spPr>
            <a:xfrm>
              <a:off x="6230439" y="63974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8" name="object 533"/>
            <p:cNvSpPr/>
            <p:nvPr/>
          </p:nvSpPr>
          <p:spPr>
            <a:xfrm>
              <a:off x="1063440" y="294911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59" name="object 534"/>
            <p:cNvSpPr/>
            <p:nvPr/>
          </p:nvSpPr>
          <p:spPr>
            <a:xfrm>
              <a:off x="4842371" y="132013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0" name="object 535"/>
            <p:cNvSpPr/>
            <p:nvPr/>
          </p:nvSpPr>
          <p:spPr>
            <a:xfrm>
              <a:off x="4419617" y="279862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1" name="object 536"/>
            <p:cNvSpPr/>
            <p:nvPr/>
          </p:nvSpPr>
          <p:spPr>
            <a:xfrm>
              <a:off x="3462986" y="260999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2" name="object 537"/>
            <p:cNvSpPr/>
            <p:nvPr/>
          </p:nvSpPr>
          <p:spPr>
            <a:xfrm>
              <a:off x="5771154" y="159027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3" name="object 538"/>
            <p:cNvSpPr/>
            <p:nvPr/>
          </p:nvSpPr>
          <p:spPr>
            <a:xfrm>
              <a:off x="3349028" y="1062195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4" name="object 539"/>
            <p:cNvSpPr/>
            <p:nvPr/>
          </p:nvSpPr>
          <p:spPr>
            <a:xfrm>
              <a:off x="5840940" y="328128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5" name="object 540"/>
            <p:cNvSpPr/>
            <p:nvPr/>
          </p:nvSpPr>
          <p:spPr>
            <a:xfrm>
              <a:off x="2495222" y="48911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6" name="object 541"/>
            <p:cNvSpPr/>
            <p:nvPr/>
          </p:nvSpPr>
          <p:spPr>
            <a:xfrm>
              <a:off x="4038603" y="327536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7" name="object 542"/>
            <p:cNvSpPr/>
            <p:nvPr/>
          </p:nvSpPr>
          <p:spPr>
            <a:xfrm>
              <a:off x="2638528" y="41477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8" name="object 543"/>
            <p:cNvSpPr/>
            <p:nvPr/>
          </p:nvSpPr>
          <p:spPr>
            <a:xfrm>
              <a:off x="5622189" y="133683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69" name="object 544"/>
            <p:cNvSpPr/>
            <p:nvPr/>
          </p:nvSpPr>
          <p:spPr>
            <a:xfrm>
              <a:off x="4819067" y="30835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9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0" name="object 545"/>
            <p:cNvSpPr/>
            <p:nvPr/>
          </p:nvSpPr>
          <p:spPr>
            <a:xfrm>
              <a:off x="2718906" y="280857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1" name="object 546"/>
            <p:cNvSpPr/>
            <p:nvPr/>
          </p:nvSpPr>
          <p:spPr>
            <a:xfrm>
              <a:off x="1124968" y="3085143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2" y="17121"/>
                  </a:lnTo>
                  <a:lnTo>
                    <a:pt x="5045" y="20089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52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2" name="object 547"/>
            <p:cNvSpPr/>
            <p:nvPr/>
          </p:nvSpPr>
          <p:spPr>
            <a:xfrm>
              <a:off x="4312156" y="228528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4" y="13303"/>
                  </a:lnTo>
                  <a:lnTo>
                    <a:pt x="1884" y="17123"/>
                  </a:lnTo>
                  <a:lnTo>
                    <a:pt x="5044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3" name="object 548"/>
            <p:cNvSpPr/>
            <p:nvPr/>
          </p:nvSpPr>
          <p:spPr>
            <a:xfrm>
              <a:off x="2461005" y="3049149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4" name="object 549"/>
            <p:cNvSpPr/>
            <p:nvPr/>
          </p:nvSpPr>
          <p:spPr>
            <a:xfrm>
              <a:off x="3417964" y="270573"/>
              <a:ext cx="38778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8"/>
                  </a:lnTo>
                  <a:lnTo>
                    <a:pt x="5052" y="20096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5"/>
                  </a:lnTo>
                  <a:lnTo>
                    <a:pt x="20092" y="16552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5" name="object 550"/>
            <p:cNvSpPr/>
            <p:nvPr/>
          </p:nvSpPr>
          <p:spPr>
            <a:xfrm>
              <a:off x="4111190" y="284818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6" name="object 551"/>
            <p:cNvSpPr/>
            <p:nvPr/>
          </p:nvSpPr>
          <p:spPr>
            <a:xfrm>
              <a:off x="5173147" y="5217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7" y="8295"/>
                  </a:lnTo>
                  <a:lnTo>
                    <a:pt x="19717" y="4476"/>
                  </a:lnTo>
                  <a:lnTo>
                    <a:pt x="16554" y="1507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7" name="object 552"/>
            <p:cNvSpPr/>
            <p:nvPr/>
          </p:nvSpPr>
          <p:spPr>
            <a:xfrm>
              <a:off x="2554435" y="118485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8" name="object 553"/>
            <p:cNvSpPr/>
            <p:nvPr/>
          </p:nvSpPr>
          <p:spPr>
            <a:xfrm>
              <a:off x="3329063" y="3458009"/>
              <a:ext cx="38778" cy="3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90"/>
                  </a:lnTo>
                  <a:lnTo>
                    <a:pt x="1508" y="5059"/>
                  </a:lnTo>
                  <a:lnTo>
                    <a:pt x="0" y="9141"/>
                  </a:lnTo>
                  <a:lnTo>
                    <a:pt x="163" y="13340"/>
                  </a:lnTo>
                  <a:lnTo>
                    <a:pt x="1885" y="17170"/>
                  </a:lnTo>
                  <a:lnTo>
                    <a:pt x="5052" y="20148"/>
                  </a:lnTo>
                  <a:lnTo>
                    <a:pt x="8957" y="21600"/>
                  </a:lnTo>
                  <a:lnTo>
                    <a:pt x="10665" y="21600"/>
                  </a:lnTo>
                  <a:lnTo>
                    <a:pt x="13305" y="21496"/>
                  </a:lnTo>
                  <a:lnTo>
                    <a:pt x="17124" y="19770"/>
                  </a:lnTo>
                  <a:lnTo>
                    <a:pt x="20092" y="16593"/>
                  </a:lnTo>
                  <a:lnTo>
                    <a:pt x="21600" y="12515"/>
                  </a:lnTo>
                  <a:lnTo>
                    <a:pt x="21435" y="8318"/>
                  </a:lnTo>
                  <a:lnTo>
                    <a:pt x="19712" y="4489"/>
                  </a:lnTo>
                  <a:lnTo>
                    <a:pt x="16548" y="1512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79" name="object 554"/>
            <p:cNvSpPr/>
            <p:nvPr/>
          </p:nvSpPr>
          <p:spPr>
            <a:xfrm>
              <a:off x="6068472" y="63790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3"/>
                  </a:lnTo>
                  <a:lnTo>
                    <a:pt x="21436" y="8295"/>
                  </a:lnTo>
                  <a:lnTo>
                    <a:pt x="19715" y="4474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0" name="object 555"/>
            <p:cNvSpPr/>
            <p:nvPr/>
          </p:nvSpPr>
          <p:spPr>
            <a:xfrm>
              <a:off x="2936513" y="2196838"/>
              <a:ext cx="38780" cy="3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4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1" name="object 556"/>
            <p:cNvSpPr/>
            <p:nvPr/>
          </p:nvSpPr>
          <p:spPr>
            <a:xfrm>
              <a:off x="4385435" y="177252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2" name="object 557"/>
            <p:cNvSpPr/>
            <p:nvPr/>
          </p:nvSpPr>
          <p:spPr>
            <a:xfrm>
              <a:off x="2677679" y="201179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5" y="8297"/>
                  </a:lnTo>
                  <a:lnTo>
                    <a:pt x="19712" y="4477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3" name="object 558"/>
            <p:cNvSpPr/>
            <p:nvPr/>
          </p:nvSpPr>
          <p:spPr>
            <a:xfrm>
              <a:off x="4489204" y="1657843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6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5"/>
                  </a:lnTo>
                  <a:lnTo>
                    <a:pt x="20091" y="16552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4" name="object 559"/>
            <p:cNvSpPr/>
            <p:nvPr/>
          </p:nvSpPr>
          <p:spPr>
            <a:xfrm>
              <a:off x="0" y="3381685"/>
              <a:ext cx="38777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5" name="object 560"/>
            <p:cNvSpPr/>
            <p:nvPr/>
          </p:nvSpPr>
          <p:spPr>
            <a:xfrm>
              <a:off x="2810728" y="628175"/>
              <a:ext cx="38774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2" y="163"/>
                  </a:lnTo>
                  <a:lnTo>
                    <a:pt x="4473" y="1882"/>
                  </a:lnTo>
                  <a:lnTo>
                    <a:pt x="1509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3" y="20092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5" y="19715"/>
                  </a:lnTo>
                  <a:lnTo>
                    <a:pt x="20094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6" y="4477"/>
                  </a:lnTo>
                  <a:lnTo>
                    <a:pt x="16550" y="1508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6" name="object 561"/>
            <p:cNvSpPr/>
            <p:nvPr/>
          </p:nvSpPr>
          <p:spPr>
            <a:xfrm>
              <a:off x="642735" y="310250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3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7" name="object 562"/>
            <p:cNvSpPr/>
            <p:nvPr/>
          </p:nvSpPr>
          <p:spPr>
            <a:xfrm>
              <a:off x="3197993" y="520731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8" name="object 563"/>
            <p:cNvSpPr/>
            <p:nvPr/>
          </p:nvSpPr>
          <p:spPr>
            <a:xfrm>
              <a:off x="4522341" y="247266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89" name="object 564"/>
            <p:cNvSpPr/>
            <p:nvPr/>
          </p:nvSpPr>
          <p:spPr>
            <a:xfrm>
              <a:off x="5908760" y="212026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4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0" name="object 565"/>
            <p:cNvSpPr/>
            <p:nvPr/>
          </p:nvSpPr>
          <p:spPr>
            <a:xfrm>
              <a:off x="3795400" y="96431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1" name="object 566"/>
            <p:cNvSpPr/>
            <p:nvPr/>
          </p:nvSpPr>
          <p:spPr>
            <a:xfrm>
              <a:off x="1624341" y="320617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2" name="object 567"/>
            <p:cNvSpPr/>
            <p:nvPr/>
          </p:nvSpPr>
          <p:spPr>
            <a:xfrm>
              <a:off x="1550987" y="211258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3" name="object 568"/>
            <p:cNvSpPr/>
            <p:nvPr/>
          </p:nvSpPr>
          <p:spPr>
            <a:xfrm>
              <a:off x="4316554" y="670928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5" y="17121"/>
                  </a:lnTo>
                  <a:lnTo>
                    <a:pt x="5052" y="20089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2"/>
                  </a:lnTo>
                  <a:lnTo>
                    <a:pt x="21600" y="12483"/>
                  </a:lnTo>
                  <a:lnTo>
                    <a:pt x="21436" y="8298"/>
                  </a:lnTo>
                  <a:lnTo>
                    <a:pt x="19715" y="4479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4" name="object 569"/>
            <p:cNvSpPr/>
            <p:nvPr/>
          </p:nvSpPr>
          <p:spPr>
            <a:xfrm>
              <a:off x="4478115" y="331229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5" name="object 570"/>
            <p:cNvSpPr/>
            <p:nvPr/>
          </p:nvSpPr>
          <p:spPr>
            <a:xfrm>
              <a:off x="4694494" y="298255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6" name="object 571"/>
            <p:cNvSpPr/>
            <p:nvPr/>
          </p:nvSpPr>
          <p:spPr>
            <a:xfrm>
              <a:off x="4358157" y="345313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7" name="object 572"/>
            <p:cNvSpPr/>
            <p:nvPr/>
          </p:nvSpPr>
          <p:spPr>
            <a:xfrm>
              <a:off x="2030993" y="313953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6" y="1885"/>
                  </a:lnTo>
                  <a:lnTo>
                    <a:pt x="1507" y="5049"/>
                  </a:lnTo>
                  <a:lnTo>
                    <a:pt x="0" y="9121"/>
                  </a:lnTo>
                  <a:lnTo>
                    <a:pt x="165" y="13307"/>
                  </a:lnTo>
                  <a:lnTo>
                    <a:pt x="1887" y="17125"/>
                  </a:lnTo>
                  <a:lnTo>
                    <a:pt x="5051" y="20090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9"/>
                  </a:lnTo>
                  <a:lnTo>
                    <a:pt x="20092" y="16553"/>
                  </a:lnTo>
                  <a:lnTo>
                    <a:pt x="21600" y="12485"/>
                  </a:lnTo>
                  <a:lnTo>
                    <a:pt x="21436" y="8299"/>
                  </a:lnTo>
                  <a:lnTo>
                    <a:pt x="19714" y="4477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8" name="object 573"/>
            <p:cNvSpPr/>
            <p:nvPr/>
          </p:nvSpPr>
          <p:spPr>
            <a:xfrm>
              <a:off x="5068727" y="203829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20"/>
                  </a:lnTo>
                  <a:lnTo>
                    <a:pt x="165" y="13305"/>
                  </a:lnTo>
                  <a:lnTo>
                    <a:pt x="1887" y="17124"/>
                  </a:lnTo>
                  <a:lnTo>
                    <a:pt x="5051" y="20092"/>
                  </a:lnTo>
                  <a:lnTo>
                    <a:pt x="9121" y="21600"/>
                  </a:lnTo>
                  <a:lnTo>
                    <a:pt x="13306" y="21435"/>
                  </a:lnTo>
                  <a:lnTo>
                    <a:pt x="17124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699" name="object 574"/>
            <p:cNvSpPr/>
            <p:nvPr/>
          </p:nvSpPr>
          <p:spPr>
            <a:xfrm>
              <a:off x="5576395" y="204148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7"/>
                  </a:lnTo>
                  <a:lnTo>
                    <a:pt x="1885" y="17125"/>
                  </a:lnTo>
                  <a:lnTo>
                    <a:pt x="5052" y="20090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9"/>
                  </a:lnTo>
                  <a:lnTo>
                    <a:pt x="20091" y="16553"/>
                  </a:lnTo>
                  <a:lnTo>
                    <a:pt x="21600" y="12484"/>
                  </a:lnTo>
                  <a:lnTo>
                    <a:pt x="21436" y="8296"/>
                  </a:lnTo>
                  <a:lnTo>
                    <a:pt x="19715" y="4475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0" name="object 575"/>
            <p:cNvSpPr/>
            <p:nvPr/>
          </p:nvSpPr>
          <p:spPr>
            <a:xfrm>
              <a:off x="4020710" y="215565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1" name="object 576"/>
            <p:cNvSpPr/>
            <p:nvPr/>
          </p:nvSpPr>
          <p:spPr>
            <a:xfrm>
              <a:off x="2341543" y="223651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9" y="0"/>
                  </a:moveTo>
                  <a:lnTo>
                    <a:pt x="8293" y="163"/>
                  </a:lnTo>
                  <a:lnTo>
                    <a:pt x="4473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2" name="object 577"/>
            <p:cNvSpPr/>
            <p:nvPr/>
          </p:nvSpPr>
          <p:spPr>
            <a:xfrm>
              <a:off x="2692786" y="241903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3" name="object 578"/>
            <p:cNvSpPr/>
            <p:nvPr/>
          </p:nvSpPr>
          <p:spPr>
            <a:xfrm>
              <a:off x="1564666" y="127007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4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21" y="21600"/>
                  </a:lnTo>
                  <a:lnTo>
                    <a:pt x="13306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8" y="8294"/>
                  </a:lnTo>
                  <a:lnTo>
                    <a:pt x="19716" y="4476"/>
                  </a:lnTo>
                  <a:lnTo>
                    <a:pt x="16546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4" name="object 579"/>
            <p:cNvSpPr/>
            <p:nvPr/>
          </p:nvSpPr>
          <p:spPr>
            <a:xfrm>
              <a:off x="1673293" y="163814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5" name="object 580"/>
            <p:cNvSpPr/>
            <p:nvPr/>
          </p:nvSpPr>
          <p:spPr>
            <a:xfrm>
              <a:off x="1498794" y="237990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6" y="1885"/>
                  </a:lnTo>
                  <a:lnTo>
                    <a:pt x="1507" y="5048"/>
                  </a:lnTo>
                  <a:lnTo>
                    <a:pt x="0" y="9120"/>
                  </a:lnTo>
                  <a:lnTo>
                    <a:pt x="164" y="13306"/>
                  </a:lnTo>
                  <a:lnTo>
                    <a:pt x="1884" y="17124"/>
                  </a:lnTo>
                  <a:lnTo>
                    <a:pt x="5044" y="20088"/>
                  </a:lnTo>
                  <a:lnTo>
                    <a:pt x="9116" y="21600"/>
                  </a:lnTo>
                  <a:lnTo>
                    <a:pt x="13303" y="21437"/>
                  </a:lnTo>
                  <a:lnTo>
                    <a:pt x="17123" y="19716"/>
                  </a:lnTo>
                  <a:lnTo>
                    <a:pt x="20092" y="16551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6" name="object 581"/>
            <p:cNvSpPr/>
            <p:nvPr/>
          </p:nvSpPr>
          <p:spPr>
            <a:xfrm>
              <a:off x="854960" y="339854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7" name="object 582"/>
            <p:cNvSpPr/>
            <p:nvPr/>
          </p:nvSpPr>
          <p:spPr>
            <a:xfrm>
              <a:off x="4465518" y="299267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8" name="object 583"/>
            <p:cNvSpPr/>
            <p:nvPr/>
          </p:nvSpPr>
          <p:spPr>
            <a:xfrm>
              <a:off x="2322514" y="206766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09" name="object 584"/>
            <p:cNvSpPr/>
            <p:nvPr/>
          </p:nvSpPr>
          <p:spPr>
            <a:xfrm>
              <a:off x="3063003" y="3247973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0" name="object 585"/>
            <p:cNvSpPr/>
            <p:nvPr/>
          </p:nvSpPr>
          <p:spPr>
            <a:xfrm>
              <a:off x="4476770" y="191915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1" name="object 586"/>
            <p:cNvSpPr/>
            <p:nvPr/>
          </p:nvSpPr>
          <p:spPr>
            <a:xfrm>
              <a:off x="5546037" y="337638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4"/>
                  </a:lnTo>
                  <a:lnTo>
                    <a:pt x="1882" y="17122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8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2" name="object 587"/>
            <p:cNvSpPr/>
            <p:nvPr/>
          </p:nvSpPr>
          <p:spPr>
            <a:xfrm>
              <a:off x="4500218" y="1208028"/>
              <a:ext cx="38780" cy="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0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5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50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8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3" name="object 588"/>
            <p:cNvSpPr/>
            <p:nvPr/>
          </p:nvSpPr>
          <p:spPr>
            <a:xfrm>
              <a:off x="1647576" y="147932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4" name="object 589"/>
            <p:cNvSpPr/>
            <p:nvPr/>
          </p:nvSpPr>
          <p:spPr>
            <a:xfrm>
              <a:off x="4195357" y="127108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5" name="object 590"/>
            <p:cNvSpPr/>
            <p:nvPr/>
          </p:nvSpPr>
          <p:spPr>
            <a:xfrm>
              <a:off x="5650297" y="93096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6" name="object 591"/>
            <p:cNvSpPr/>
            <p:nvPr/>
          </p:nvSpPr>
          <p:spPr>
            <a:xfrm>
              <a:off x="1818985" y="1587906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4"/>
                  </a:lnTo>
                  <a:lnTo>
                    <a:pt x="19717" y="4475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7" name="object 592"/>
            <p:cNvSpPr/>
            <p:nvPr/>
          </p:nvSpPr>
          <p:spPr>
            <a:xfrm>
              <a:off x="2835654" y="2098675"/>
              <a:ext cx="38780" cy="3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9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8" name="object 593"/>
            <p:cNvSpPr/>
            <p:nvPr/>
          </p:nvSpPr>
          <p:spPr>
            <a:xfrm>
              <a:off x="4546145" y="221253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19" name="object 594"/>
            <p:cNvSpPr/>
            <p:nvPr/>
          </p:nvSpPr>
          <p:spPr>
            <a:xfrm>
              <a:off x="5910869" y="4453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4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0" name="object 595"/>
            <p:cNvSpPr/>
            <p:nvPr/>
          </p:nvSpPr>
          <p:spPr>
            <a:xfrm>
              <a:off x="6041073" y="304589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1" name="object 596"/>
            <p:cNvSpPr/>
            <p:nvPr/>
          </p:nvSpPr>
          <p:spPr>
            <a:xfrm>
              <a:off x="6266347" y="270383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2" name="object 597"/>
            <p:cNvSpPr/>
            <p:nvPr/>
          </p:nvSpPr>
          <p:spPr>
            <a:xfrm>
              <a:off x="3459670" y="210548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3" name="object 598"/>
            <p:cNvSpPr/>
            <p:nvPr/>
          </p:nvSpPr>
          <p:spPr>
            <a:xfrm>
              <a:off x="5484248" y="138889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4" name="object 599"/>
            <p:cNvSpPr/>
            <p:nvPr/>
          </p:nvSpPr>
          <p:spPr>
            <a:xfrm>
              <a:off x="3420080" y="334479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5" name="object 600"/>
            <p:cNvSpPr/>
            <p:nvPr/>
          </p:nvSpPr>
          <p:spPr>
            <a:xfrm>
              <a:off x="4711006" y="39328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6" name="object 601"/>
            <p:cNvSpPr/>
            <p:nvPr/>
          </p:nvSpPr>
          <p:spPr>
            <a:xfrm>
              <a:off x="6168389" y="48672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7" name="object 602"/>
            <p:cNvSpPr/>
            <p:nvPr/>
          </p:nvSpPr>
          <p:spPr>
            <a:xfrm>
              <a:off x="3994505" y="275119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8" name="object 603"/>
            <p:cNvSpPr/>
            <p:nvPr/>
          </p:nvSpPr>
          <p:spPr>
            <a:xfrm>
              <a:off x="2477923" y="257570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29" name="object 604"/>
            <p:cNvSpPr/>
            <p:nvPr/>
          </p:nvSpPr>
          <p:spPr>
            <a:xfrm>
              <a:off x="4728409" y="57095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0" name="object 605"/>
            <p:cNvSpPr/>
            <p:nvPr/>
          </p:nvSpPr>
          <p:spPr>
            <a:xfrm>
              <a:off x="4447425" y="149870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1" name="object 606"/>
            <p:cNvSpPr/>
            <p:nvPr/>
          </p:nvSpPr>
          <p:spPr>
            <a:xfrm>
              <a:off x="4734386" y="282930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4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2" name="object 607"/>
            <p:cNvSpPr/>
            <p:nvPr/>
          </p:nvSpPr>
          <p:spPr>
            <a:xfrm>
              <a:off x="3319860" y="216854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3" name="object 608"/>
            <p:cNvSpPr/>
            <p:nvPr/>
          </p:nvSpPr>
          <p:spPr>
            <a:xfrm>
              <a:off x="3501621" y="45559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4" name="object 609"/>
            <p:cNvSpPr/>
            <p:nvPr/>
          </p:nvSpPr>
          <p:spPr>
            <a:xfrm>
              <a:off x="1623627" y="340730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4" y="21600"/>
                  </a:lnTo>
                  <a:lnTo>
                    <a:pt x="13301" y="21437"/>
                  </a:lnTo>
                  <a:lnTo>
                    <a:pt x="17123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5" name="object 610"/>
            <p:cNvSpPr/>
            <p:nvPr/>
          </p:nvSpPr>
          <p:spPr>
            <a:xfrm>
              <a:off x="2382645" y="160281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4"/>
                  </a:lnTo>
                  <a:lnTo>
                    <a:pt x="21600" y="12486"/>
                  </a:lnTo>
                  <a:lnTo>
                    <a:pt x="21436" y="8299"/>
                  </a:lnTo>
                  <a:lnTo>
                    <a:pt x="19715" y="4477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6" name="object 611"/>
            <p:cNvSpPr/>
            <p:nvPr/>
          </p:nvSpPr>
          <p:spPr>
            <a:xfrm>
              <a:off x="2229982" y="1813855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7" name="object 612"/>
            <p:cNvSpPr/>
            <p:nvPr/>
          </p:nvSpPr>
          <p:spPr>
            <a:xfrm>
              <a:off x="3879825" y="208423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8" name="object 613"/>
            <p:cNvSpPr/>
            <p:nvPr/>
          </p:nvSpPr>
          <p:spPr>
            <a:xfrm>
              <a:off x="6119865" y="161523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39" name="object 614"/>
            <p:cNvSpPr/>
            <p:nvPr/>
          </p:nvSpPr>
          <p:spPr>
            <a:xfrm>
              <a:off x="4327855" y="138722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0" name="object 615"/>
            <p:cNvSpPr/>
            <p:nvPr/>
          </p:nvSpPr>
          <p:spPr>
            <a:xfrm>
              <a:off x="1757979" y="323802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1" name="object 616"/>
            <p:cNvSpPr/>
            <p:nvPr/>
          </p:nvSpPr>
          <p:spPr>
            <a:xfrm>
              <a:off x="2128956" y="3025564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2" name="object 617"/>
            <p:cNvSpPr/>
            <p:nvPr/>
          </p:nvSpPr>
          <p:spPr>
            <a:xfrm>
              <a:off x="988184" y="331680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3" name="object 618"/>
            <p:cNvSpPr/>
            <p:nvPr/>
          </p:nvSpPr>
          <p:spPr>
            <a:xfrm>
              <a:off x="2204189" y="236684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4" name="object 619"/>
            <p:cNvSpPr/>
            <p:nvPr/>
          </p:nvSpPr>
          <p:spPr>
            <a:xfrm>
              <a:off x="1934905" y="298985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3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11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5" name="object 620"/>
            <p:cNvSpPr/>
            <p:nvPr/>
          </p:nvSpPr>
          <p:spPr>
            <a:xfrm>
              <a:off x="2243933" y="26482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6" name="object 621"/>
            <p:cNvSpPr/>
            <p:nvPr/>
          </p:nvSpPr>
          <p:spPr>
            <a:xfrm>
              <a:off x="6290585" y="72014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3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7" name="object 622"/>
            <p:cNvSpPr/>
            <p:nvPr/>
          </p:nvSpPr>
          <p:spPr>
            <a:xfrm>
              <a:off x="3833206" y="224621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8" name="object 623"/>
            <p:cNvSpPr/>
            <p:nvPr/>
          </p:nvSpPr>
          <p:spPr>
            <a:xfrm>
              <a:off x="2565242" y="331155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49" name="object 624"/>
            <p:cNvSpPr/>
            <p:nvPr/>
          </p:nvSpPr>
          <p:spPr>
            <a:xfrm>
              <a:off x="1942794" y="953601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0" name="object 625"/>
            <p:cNvSpPr/>
            <p:nvPr/>
          </p:nvSpPr>
          <p:spPr>
            <a:xfrm>
              <a:off x="4563174" y="287798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1" name="object 626"/>
            <p:cNvSpPr/>
            <p:nvPr/>
          </p:nvSpPr>
          <p:spPr>
            <a:xfrm>
              <a:off x="4497799" y="261675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2" name="object 627"/>
            <p:cNvSpPr/>
            <p:nvPr/>
          </p:nvSpPr>
          <p:spPr>
            <a:xfrm>
              <a:off x="6715032" y="28476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3" name="object 628"/>
            <p:cNvSpPr/>
            <p:nvPr/>
          </p:nvSpPr>
          <p:spPr>
            <a:xfrm>
              <a:off x="275471" y="320553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9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4" name="object 629"/>
            <p:cNvSpPr/>
            <p:nvPr/>
          </p:nvSpPr>
          <p:spPr>
            <a:xfrm>
              <a:off x="5423634" y="80431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88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1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5" name="object 630"/>
            <p:cNvSpPr/>
            <p:nvPr/>
          </p:nvSpPr>
          <p:spPr>
            <a:xfrm>
              <a:off x="5315050" y="65210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6" y="4475"/>
                  </a:lnTo>
                  <a:lnTo>
                    <a:pt x="16555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6" name="object 631"/>
            <p:cNvSpPr/>
            <p:nvPr/>
          </p:nvSpPr>
          <p:spPr>
            <a:xfrm>
              <a:off x="4189210" y="1464192"/>
              <a:ext cx="38780" cy="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0"/>
                  </a:lnTo>
                  <a:lnTo>
                    <a:pt x="0" y="9120"/>
                  </a:lnTo>
                  <a:lnTo>
                    <a:pt x="163" y="13306"/>
                  </a:lnTo>
                  <a:lnTo>
                    <a:pt x="1885" y="17125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50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8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7" name="object 632"/>
            <p:cNvSpPr/>
            <p:nvPr/>
          </p:nvSpPr>
          <p:spPr>
            <a:xfrm>
              <a:off x="2749198" y="123992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8" name="object 633"/>
            <p:cNvSpPr/>
            <p:nvPr/>
          </p:nvSpPr>
          <p:spPr>
            <a:xfrm>
              <a:off x="5262130" y="2473373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9"/>
                  </a:lnTo>
                  <a:lnTo>
                    <a:pt x="0" y="9121"/>
                  </a:lnTo>
                  <a:lnTo>
                    <a:pt x="163" y="13308"/>
                  </a:lnTo>
                  <a:lnTo>
                    <a:pt x="1885" y="17126"/>
                  </a:lnTo>
                  <a:lnTo>
                    <a:pt x="5052" y="20091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7"/>
                  </a:lnTo>
                  <a:lnTo>
                    <a:pt x="20091" y="16553"/>
                  </a:lnTo>
                  <a:lnTo>
                    <a:pt x="21600" y="12485"/>
                  </a:lnTo>
                  <a:lnTo>
                    <a:pt x="21436" y="8296"/>
                  </a:lnTo>
                  <a:lnTo>
                    <a:pt x="19715" y="4475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59" name="object 634"/>
            <p:cNvSpPr/>
            <p:nvPr/>
          </p:nvSpPr>
          <p:spPr>
            <a:xfrm>
              <a:off x="1183075" y="249443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0" name="object 635"/>
            <p:cNvSpPr/>
            <p:nvPr/>
          </p:nvSpPr>
          <p:spPr>
            <a:xfrm>
              <a:off x="3274566" y="83841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1" name="object 636"/>
            <p:cNvSpPr/>
            <p:nvPr/>
          </p:nvSpPr>
          <p:spPr>
            <a:xfrm>
              <a:off x="4590886" y="309955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2" name="object 637"/>
            <p:cNvSpPr/>
            <p:nvPr/>
          </p:nvSpPr>
          <p:spPr>
            <a:xfrm>
              <a:off x="6107583" y="5925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3" name="object 638"/>
            <p:cNvSpPr/>
            <p:nvPr/>
          </p:nvSpPr>
          <p:spPr>
            <a:xfrm>
              <a:off x="4305105" y="93713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4" name="object 639"/>
            <p:cNvSpPr/>
            <p:nvPr/>
          </p:nvSpPr>
          <p:spPr>
            <a:xfrm>
              <a:off x="905827" y="286598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5" name="object 640"/>
            <p:cNvSpPr/>
            <p:nvPr/>
          </p:nvSpPr>
          <p:spPr>
            <a:xfrm>
              <a:off x="6140453" y="332730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6" name="object 641"/>
            <p:cNvSpPr/>
            <p:nvPr/>
          </p:nvSpPr>
          <p:spPr>
            <a:xfrm>
              <a:off x="6012325" y="1165969"/>
              <a:ext cx="38780" cy="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3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0"/>
                  </a:lnTo>
                  <a:lnTo>
                    <a:pt x="9119" y="21600"/>
                  </a:lnTo>
                  <a:lnTo>
                    <a:pt x="13304" y="21439"/>
                  </a:lnTo>
                  <a:lnTo>
                    <a:pt x="17123" y="19719"/>
                  </a:lnTo>
                  <a:lnTo>
                    <a:pt x="20091" y="16552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8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7" name="object 642"/>
            <p:cNvSpPr/>
            <p:nvPr/>
          </p:nvSpPr>
          <p:spPr>
            <a:xfrm>
              <a:off x="2467678" y="216368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8" name="object 643"/>
            <p:cNvSpPr/>
            <p:nvPr/>
          </p:nvSpPr>
          <p:spPr>
            <a:xfrm>
              <a:off x="4779984" y="3115940"/>
              <a:ext cx="38780" cy="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3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6"/>
                  </a:lnTo>
                  <a:lnTo>
                    <a:pt x="1882" y="17124"/>
                  </a:lnTo>
                  <a:lnTo>
                    <a:pt x="5045" y="20090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9"/>
                  </a:lnTo>
                  <a:lnTo>
                    <a:pt x="20092" y="16552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69" name="object 644"/>
            <p:cNvSpPr/>
            <p:nvPr/>
          </p:nvSpPr>
          <p:spPr>
            <a:xfrm>
              <a:off x="6490106" y="7284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0" name="object 645"/>
            <p:cNvSpPr/>
            <p:nvPr/>
          </p:nvSpPr>
          <p:spPr>
            <a:xfrm>
              <a:off x="3325568" y="1427446"/>
              <a:ext cx="38780" cy="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0"/>
                  </a:lnTo>
                  <a:lnTo>
                    <a:pt x="0" y="9119"/>
                  </a:lnTo>
                  <a:lnTo>
                    <a:pt x="163" y="13303"/>
                  </a:lnTo>
                  <a:lnTo>
                    <a:pt x="1885" y="17122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1" y="16550"/>
                  </a:lnTo>
                  <a:lnTo>
                    <a:pt x="21600" y="12483"/>
                  </a:lnTo>
                  <a:lnTo>
                    <a:pt x="21436" y="8299"/>
                  </a:lnTo>
                  <a:lnTo>
                    <a:pt x="19715" y="4479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1" name="object 646"/>
            <p:cNvSpPr/>
            <p:nvPr/>
          </p:nvSpPr>
          <p:spPr>
            <a:xfrm>
              <a:off x="2498654" y="2777584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2" name="object 647"/>
            <p:cNvSpPr/>
            <p:nvPr/>
          </p:nvSpPr>
          <p:spPr>
            <a:xfrm>
              <a:off x="3340836" y="40217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3" name="object 648"/>
            <p:cNvSpPr/>
            <p:nvPr/>
          </p:nvSpPr>
          <p:spPr>
            <a:xfrm>
              <a:off x="4192612" y="163709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7" y="8290"/>
                  </a:lnTo>
                  <a:lnTo>
                    <a:pt x="19717" y="4473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4" name="object 649"/>
            <p:cNvSpPr/>
            <p:nvPr/>
          </p:nvSpPr>
          <p:spPr>
            <a:xfrm>
              <a:off x="1783760" y="215689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5" name="object 650"/>
            <p:cNvSpPr/>
            <p:nvPr/>
          </p:nvSpPr>
          <p:spPr>
            <a:xfrm>
              <a:off x="4511178" y="101985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6" name="object 651"/>
            <p:cNvSpPr/>
            <p:nvPr/>
          </p:nvSpPr>
          <p:spPr>
            <a:xfrm>
              <a:off x="5080360" y="2201381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7" name="object 652"/>
            <p:cNvSpPr/>
            <p:nvPr/>
          </p:nvSpPr>
          <p:spPr>
            <a:xfrm>
              <a:off x="5798959" y="3044973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4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8" name="object 653"/>
            <p:cNvSpPr/>
            <p:nvPr/>
          </p:nvSpPr>
          <p:spPr>
            <a:xfrm>
              <a:off x="777318" y="297186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79" name="object 654"/>
            <p:cNvSpPr/>
            <p:nvPr/>
          </p:nvSpPr>
          <p:spPr>
            <a:xfrm>
              <a:off x="5224194" y="2208210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0" name="object 655"/>
            <p:cNvSpPr/>
            <p:nvPr/>
          </p:nvSpPr>
          <p:spPr>
            <a:xfrm>
              <a:off x="2387717" y="176531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1" name="object 656"/>
            <p:cNvSpPr/>
            <p:nvPr/>
          </p:nvSpPr>
          <p:spPr>
            <a:xfrm>
              <a:off x="2632523" y="254376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2" name="object 657"/>
            <p:cNvSpPr/>
            <p:nvPr/>
          </p:nvSpPr>
          <p:spPr>
            <a:xfrm>
              <a:off x="2963802" y="262725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3" name="object 658"/>
            <p:cNvSpPr/>
            <p:nvPr/>
          </p:nvSpPr>
          <p:spPr>
            <a:xfrm>
              <a:off x="1922383" y="63479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4" name="object 659"/>
            <p:cNvSpPr/>
            <p:nvPr/>
          </p:nvSpPr>
          <p:spPr>
            <a:xfrm>
              <a:off x="2688779" y="138580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18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11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5" name="object 660"/>
            <p:cNvSpPr/>
            <p:nvPr/>
          </p:nvSpPr>
          <p:spPr>
            <a:xfrm>
              <a:off x="1341094" y="141226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6" name="object 661"/>
            <p:cNvSpPr/>
            <p:nvPr/>
          </p:nvSpPr>
          <p:spPr>
            <a:xfrm>
              <a:off x="3895625" y="163828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7" name="object 662"/>
            <p:cNvSpPr/>
            <p:nvPr/>
          </p:nvSpPr>
          <p:spPr>
            <a:xfrm>
              <a:off x="4778798" y="1482238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9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8" name="object 663"/>
            <p:cNvSpPr/>
            <p:nvPr/>
          </p:nvSpPr>
          <p:spPr>
            <a:xfrm>
              <a:off x="5435837" y="1565457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89" name="object 664"/>
            <p:cNvSpPr/>
            <p:nvPr/>
          </p:nvSpPr>
          <p:spPr>
            <a:xfrm>
              <a:off x="4657110" y="946016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22" y="21600"/>
                  </a:lnTo>
                  <a:lnTo>
                    <a:pt x="13307" y="21435"/>
                  </a:lnTo>
                  <a:lnTo>
                    <a:pt x="17124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0" name="object 665"/>
            <p:cNvSpPr/>
            <p:nvPr/>
          </p:nvSpPr>
          <p:spPr>
            <a:xfrm>
              <a:off x="6111571" y="2547049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20"/>
                  </a:lnTo>
                  <a:lnTo>
                    <a:pt x="163" y="13305"/>
                  </a:lnTo>
                  <a:lnTo>
                    <a:pt x="1885" y="17124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1" name="object 666"/>
            <p:cNvSpPr/>
            <p:nvPr/>
          </p:nvSpPr>
          <p:spPr>
            <a:xfrm>
              <a:off x="1805282" y="103382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2" name="object 667"/>
            <p:cNvSpPr/>
            <p:nvPr/>
          </p:nvSpPr>
          <p:spPr>
            <a:xfrm>
              <a:off x="5444990" y="2417960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4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3" name="object 668"/>
            <p:cNvSpPr/>
            <p:nvPr/>
          </p:nvSpPr>
          <p:spPr>
            <a:xfrm>
              <a:off x="946828" y="317625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19"/>
                  </a:lnTo>
                  <a:lnTo>
                    <a:pt x="165" y="13304"/>
                  </a:lnTo>
                  <a:lnTo>
                    <a:pt x="1887" y="17123"/>
                  </a:lnTo>
                  <a:lnTo>
                    <a:pt x="5051" y="20091"/>
                  </a:lnTo>
                  <a:lnTo>
                    <a:pt x="9121" y="21600"/>
                  </a:lnTo>
                  <a:lnTo>
                    <a:pt x="13306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4" name="object 669"/>
            <p:cNvSpPr/>
            <p:nvPr/>
          </p:nvSpPr>
          <p:spPr>
            <a:xfrm>
              <a:off x="4680438" y="124646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5"/>
                  </a:lnTo>
                  <a:lnTo>
                    <a:pt x="1507" y="5052"/>
                  </a:lnTo>
                  <a:lnTo>
                    <a:pt x="0" y="9119"/>
                  </a:lnTo>
                  <a:lnTo>
                    <a:pt x="165" y="13304"/>
                  </a:lnTo>
                  <a:lnTo>
                    <a:pt x="1887" y="17123"/>
                  </a:lnTo>
                  <a:lnTo>
                    <a:pt x="5051" y="20091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5" name="object 670"/>
            <p:cNvSpPr/>
            <p:nvPr/>
          </p:nvSpPr>
          <p:spPr>
            <a:xfrm>
              <a:off x="5846766" y="174114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4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6" name="object 671"/>
            <p:cNvSpPr/>
            <p:nvPr/>
          </p:nvSpPr>
          <p:spPr>
            <a:xfrm>
              <a:off x="6496411" y="1613591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5"/>
                  </a:lnTo>
                  <a:lnTo>
                    <a:pt x="19715" y="4475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7" name="object 672"/>
            <p:cNvSpPr/>
            <p:nvPr/>
          </p:nvSpPr>
          <p:spPr>
            <a:xfrm>
              <a:off x="3764621" y="279238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8" name="object 673"/>
            <p:cNvSpPr/>
            <p:nvPr/>
          </p:nvSpPr>
          <p:spPr>
            <a:xfrm>
              <a:off x="4938819" y="71887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6" y="0"/>
                  </a:moveTo>
                  <a:lnTo>
                    <a:pt x="8299" y="163"/>
                  </a:lnTo>
                  <a:lnTo>
                    <a:pt x="4477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7" y="8293"/>
                  </a:lnTo>
                  <a:lnTo>
                    <a:pt x="19717" y="4474"/>
                  </a:lnTo>
                  <a:lnTo>
                    <a:pt x="16554" y="1508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799" name="object 674"/>
            <p:cNvSpPr/>
            <p:nvPr/>
          </p:nvSpPr>
          <p:spPr>
            <a:xfrm>
              <a:off x="6579246" y="208301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0" name="object 675"/>
            <p:cNvSpPr/>
            <p:nvPr/>
          </p:nvSpPr>
          <p:spPr>
            <a:xfrm>
              <a:off x="1475183" y="252633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6" y="0"/>
                  </a:moveTo>
                  <a:lnTo>
                    <a:pt x="8299" y="163"/>
                  </a:lnTo>
                  <a:lnTo>
                    <a:pt x="4477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7" y="8296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1" name="object 676"/>
            <p:cNvSpPr/>
            <p:nvPr/>
          </p:nvSpPr>
          <p:spPr>
            <a:xfrm>
              <a:off x="3381778" y="56119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2" name="object 677"/>
            <p:cNvSpPr/>
            <p:nvPr/>
          </p:nvSpPr>
          <p:spPr>
            <a:xfrm>
              <a:off x="3573847" y="1726269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3" name="object 678"/>
            <p:cNvSpPr/>
            <p:nvPr/>
          </p:nvSpPr>
          <p:spPr>
            <a:xfrm>
              <a:off x="2785188" y="78472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8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4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6"/>
                  </a:lnTo>
                  <a:lnTo>
                    <a:pt x="19712" y="4477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4" name="object 679"/>
            <p:cNvSpPr/>
            <p:nvPr/>
          </p:nvSpPr>
          <p:spPr>
            <a:xfrm>
              <a:off x="5738944" y="126038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5" name="object 680"/>
            <p:cNvSpPr/>
            <p:nvPr/>
          </p:nvSpPr>
          <p:spPr>
            <a:xfrm>
              <a:off x="1104882" y="2808239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0"/>
                  </a:lnTo>
                  <a:lnTo>
                    <a:pt x="21435" y="8294"/>
                  </a:lnTo>
                  <a:lnTo>
                    <a:pt x="19712" y="4476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6" name="object 681"/>
            <p:cNvSpPr/>
            <p:nvPr/>
          </p:nvSpPr>
          <p:spPr>
            <a:xfrm>
              <a:off x="3698384" y="182464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1"/>
                  </a:lnTo>
                  <a:lnTo>
                    <a:pt x="21600" y="12480"/>
                  </a:lnTo>
                  <a:lnTo>
                    <a:pt x="21435" y="8294"/>
                  </a:lnTo>
                  <a:lnTo>
                    <a:pt x="19712" y="4476"/>
                  </a:lnTo>
                  <a:lnTo>
                    <a:pt x="16548" y="1511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7" name="object 682"/>
            <p:cNvSpPr/>
            <p:nvPr/>
          </p:nvSpPr>
          <p:spPr>
            <a:xfrm>
              <a:off x="3720148" y="214875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8" name="object 683"/>
            <p:cNvSpPr/>
            <p:nvPr/>
          </p:nvSpPr>
          <p:spPr>
            <a:xfrm>
              <a:off x="3879632" y="1790832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09" name="object 684"/>
            <p:cNvSpPr/>
            <p:nvPr/>
          </p:nvSpPr>
          <p:spPr>
            <a:xfrm>
              <a:off x="6541261" y="226329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0" name="object 685"/>
            <p:cNvSpPr/>
            <p:nvPr/>
          </p:nvSpPr>
          <p:spPr>
            <a:xfrm>
              <a:off x="2214150" y="97867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1" name="object 686"/>
            <p:cNvSpPr/>
            <p:nvPr/>
          </p:nvSpPr>
          <p:spPr>
            <a:xfrm>
              <a:off x="5950931" y="336968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7" y="8295"/>
                  </a:lnTo>
                  <a:lnTo>
                    <a:pt x="19717" y="4476"/>
                  </a:lnTo>
                  <a:lnTo>
                    <a:pt x="16554" y="1507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2" name="object 687"/>
            <p:cNvSpPr/>
            <p:nvPr/>
          </p:nvSpPr>
          <p:spPr>
            <a:xfrm>
              <a:off x="3280657" y="179321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3" name="object 688"/>
            <p:cNvSpPr/>
            <p:nvPr/>
          </p:nvSpPr>
          <p:spPr>
            <a:xfrm>
              <a:off x="2607216" y="214323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4" name="object 689"/>
            <p:cNvSpPr/>
            <p:nvPr/>
          </p:nvSpPr>
          <p:spPr>
            <a:xfrm>
              <a:off x="2923964" y="278227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5" name="object 690"/>
            <p:cNvSpPr/>
            <p:nvPr/>
          </p:nvSpPr>
          <p:spPr>
            <a:xfrm>
              <a:off x="1018609" y="250356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6" name="object 691"/>
            <p:cNvSpPr/>
            <p:nvPr/>
          </p:nvSpPr>
          <p:spPr>
            <a:xfrm>
              <a:off x="5529884" y="230173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3"/>
                  </a:lnTo>
                  <a:lnTo>
                    <a:pt x="19715" y="4473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7" name="object 692"/>
            <p:cNvSpPr/>
            <p:nvPr/>
          </p:nvSpPr>
          <p:spPr>
            <a:xfrm>
              <a:off x="2123423" y="327564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8" name="object 693"/>
            <p:cNvSpPr/>
            <p:nvPr/>
          </p:nvSpPr>
          <p:spPr>
            <a:xfrm>
              <a:off x="5309506" y="2676235"/>
              <a:ext cx="38780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7" y="8292"/>
                  </a:lnTo>
                  <a:lnTo>
                    <a:pt x="19717" y="4474"/>
                  </a:lnTo>
                  <a:lnTo>
                    <a:pt x="16554" y="1509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19" name="object 694"/>
            <p:cNvSpPr/>
            <p:nvPr/>
          </p:nvSpPr>
          <p:spPr>
            <a:xfrm>
              <a:off x="6626293" y="178001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0" name="object 695"/>
            <p:cNvSpPr/>
            <p:nvPr/>
          </p:nvSpPr>
          <p:spPr>
            <a:xfrm>
              <a:off x="3132186" y="1724553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1" name="object 696"/>
            <p:cNvSpPr/>
            <p:nvPr/>
          </p:nvSpPr>
          <p:spPr>
            <a:xfrm>
              <a:off x="6574838" y="286332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2" name="object 697"/>
            <p:cNvSpPr/>
            <p:nvPr/>
          </p:nvSpPr>
          <p:spPr>
            <a:xfrm>
              <a:off x="2991439" y="183243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3" name="object 698"/>
            <p:cNvSpPr/>
            <p:nvPr/>
          </p:nvSpPr>
          <p:spPr>
            <a:xfrm>
              <a:off x="4682618" y="342427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4" name="object 699"/>
            <p:cNvSpPr/>
            <p:nvPr/>
          </p:nvSpPr>
          <p:spPr>
            <a:xfrm>
              <a:off x="3779000" y="297233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5" name="object 700"/>
            <p:cNvSpPr/>
            <p:nvPr/>
          </p:nvSpPr>
          <p:spPr>
            <a:xfrm>
              <a:off x="1972728" y="2480921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4"/>
                  </a:lnTo>
                  <a:lnTo>
                    <a:pt x="1882" y="17122"/>
                  </a:lnTo>
                  <a:lnTo>
                    <a:pt x="5045" y="20088"/>
                  </a:lnTo>
                  <a:lnTo>
                    <a:pt x="9116" y="21600"/>
                  </a:lnTo>
                  <a:lnTo>
                    <a:pt x="13303" y="21439"/>
                  </a:lnTo>
                  <a:lnTo>
                    <a:pt x="17123" y="19718"/>
                  </a:lnTo>
                  <a:lnTo>
                    <a:pt x="20092" y="16550"/>
                  </a:lnTo>
                  <a:lnTo>
                    <a:pt x="21600" y="12483"/>
                  </a:lnTo>
                  <a:lnTo>
                    <a:pt x="21436" y="8297"/>
                  </a:lnTo>
                  <a:lnTo>
                    <a:pt x="19715" y="4477"/>
                  </a:lnTo>
                  <a:lnTo>
                    <a:pt x="16547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6" name="object 701"/>
            <p:cNvSpPr/>
            <p:nvPr/>
          </p:nvSpPr>
          <p:spPr>
            <a:xfrm>
              <a:off x="6319656" y="35001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7" name="object 702"/>
            <p:cNvSpPr/>
            <p:nvPr/>
          </p:nvSpPr>
          <p:spPr>
            <a:xfrm>
              <a:off x="1653516" y="224245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8" name="object 703"/>
            <p:cNvSpPr/>
            <p:nvPr/>
          </p:nvSpPr>
          <p:spPr>
            <a:xfrm>
              <a:off x="2657436" y="1839070"/>
              <a:ext cx="38778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6" y="1885"/>
                  </a:lnTo>
                  <a:lnTo>
                    <a:pt x="1507" y="5048"/>
                  </a:lnTo>
                  <a:lnTo>
                    <a:pt x="0" y="9119"/>
                  </a:lnTo>
                  <a:lnTo>
                    <a:pt x="165" y="13305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3"/>
                  </a:lnTo>
                  <a:lnTo>
                    <a:pt x="20092" y="16549"/>
                  </a:lnTo>
                  <a:lnTo>
                    <a:pt x="21600" y="12481"/>
                  </a:lnTo>
                  <a:lnTo>
                    <a:pt x="21436" y="8294"/>
                  </a:lnTo>
                  <a:lnTo>
                    <a:pt x="19714" y="4473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29" name="object 704"/>
            <p:cNvSpPr/>
            <p:nvPr/>
          </p:nvSpPr>
          <p:spPr>
            <a:xfrm>
              <a:off x="6006090" y="1773537"/>
              <a:ext cx="38780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79"/>
                  </a:lnTo>
                  <a:lnTo>
                    <a:pt x="21436" y="8292"/>
                  </a:lnTo>
                  <a:lnTo>
                    <a:pt x="19715" y="4473"/>
                  </a:lnTo>
                  <a:lnTo>
                    <a:pt x="16547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0" name="object 705"/>
            <p:cNvSpPr/>
            <p:nvPr/>
          </p:nvSpPr>
          <p:spPr>
            <a:xfrm>
              <a:off x="5280366" y="82250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1" name="object 706"/>
            <p:cNvSpPr/>
            <p:nvPr/>
          </p:nvSpPr>
          <p:spPr>
            <a:xfrm>
              <a:off x="3617679" y="2035609"/>
              <a:ext cx="38778" cy="3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3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6"/>
                  </a:lnTo>
                  <a:lnTo>
                    <a:pt x="1885" y="17124"/>
                  </a:lnTo>
                  <a:lnTo>
                    <a:pt x="5052" y="20090"/>
                  </a:lnTo>
                  <a:lnTo>
                    <a:pt x="9120" y="21600"/>
                  </a:lnTo>
                  <a:lnTo>
                    <a:pt x="13305" y="21439"/>
                  </a:lnTo>
                  <a:lnTo>
                    <a:pt x="17124" y="19719"/>
                  </a:lnTo>
                  <a:lnTo>
                    <a:pt x="20092" y="16552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2" name="object 707"/>
            <p:cNvSpPr/>
            <p:nvPr/>
          </p:nvSpPr>
          <p:spPr>
            <a:xfrm>
              <a:off x="2438806" y="72547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19"/>
                  </a:lnTo>
                  <a:lnTo>
                    <a:pt x="163" y="13306"/>
                  </a:lnTo>
                  <a:lnTo>
                    <a:pt x="1885" y="17126"/>
                  </a:lnTo>
                  <a:lnTo>
                    <a:pt x="5052" y="20094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0"/>
                  </a:lnTo>
                  <a:lnTo>
                    <a:pt x="21600" y="12482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3" name="object 708"/>
            <p:cNvSpPr/>
            <p:nvPr/>
          </p:nvSpPr>
          <p:spPr>
            <a:xfrm>
              <a:off x="1566984" y="177648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4" name="object 709"/>
            <p:cNvSpPr/>
            <p:nvPr/>
          </p:nvSpPr>
          <p:spPr>
            <a:xfrm>
              <a:off x="1299469" y="237646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5" name="object 710"/>
            <p:cNvSpPr/>
            <p:nvPr/>
          </p:nvSpPr>
          <p:spPr>
            <a:xfrm>
              <a:off x="6468257" y="344532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6" name="object 711"/>
            <p:cNvSpPr/>
            <p:nvPr/>
          </p:nvSpPr>
          <p:spPr>
            <a:xfrm>
              <a:off x="3154060" y="111722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7" name="object 712"/>
            <p:cNvSpPr/>
            <p:nvPr/>
          </p:nvSpPr>
          <p:spPr>
            <a:xfrm>
              <a:off x="2390983" y="19480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7" y="8293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8" name="object 713"/>
            <p:cNvSpPr/>
            <p:nvPr/>
          </p:nvSpPr>
          <p:spPr>
            <a:xfrm>
              <a:off x="6691800" y="241112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39" name="object 714"/>
            <p:cNvSpPr/>
            <p:nvPr/>
          </p:nvSpPr>
          <p:spPr>
            <a:xfrm>
              <a:off x="4862183" y="539910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5" y="8290"/>
                  </a:lnTo>
                  <a:lnTo>
                    <a:pt x="19712" y="4473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0" name="object 715"/>
            <p:cNvSpPr/>
            <p:nvPr/>
          </p:nvSpPr>
          <p:spPr>
            <a:xfrm>
              <a:off x="5012663" y="58453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1" name="object 716"/>
            <p:cNvSpPr/>
            <p:nvPr/>
          </p:nvSpPr>
          <p:spPr>
            <a:xfrm>
              <a:off x="2116740" y="29961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2" name="object 717"/>
            <p:cNvSpPr/>
            <p:nvPr/>
          </p:nvSpPr>
          <p:spPr>
            <a:xfrm>
              <a:off x="3051867" y="231020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3" name="object 718"/>
            <p:cNvSpPr/>
            <p:nvPr/>
          </p:nvSpPr>
          <p:spPr>
            <a:xfrm>
              <a:off x="3294095" y="2740784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4" name="object 719"/>
            <p:cNvSpPr/>
            <p:nvPr/>
          </p:nvSpPr>
          <p:spPr>
            <a:xfrm>
              <a:off x="6555239" y="25919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5" name="object 720"/>
            <p:cNvSpPr/>
            <p:nvPr/>
          </p:nvSpPr>
          <p:spPr>
            <a:xfrm>
              <a:off x="2797540" y="2664083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6" name="object 721"/>
            <p:cNvSpPr/>
            <p:nvPr/>
          </p:nvSpPr>
          <p:spPr>
            <a:xfrm>
              <a:off x="2235990" y="3364903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4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7" name="object 722"/>
            <p:cNvSpPr/>
            <p:nvPr/>
          </p:nvSpPr>
          <p:spPr>
            <a:xfrm>
              <a:off x="2954897" y="595538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8" name="object 723"/>
            <p:cNvSpPr/>
            <p:nvPr/>
          </p:nvSpPr>
          <p:spPr>
            <a:xfrm>
              <a:off x="3093784" y="2538531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49" name="object 724"/>
            <p:cNvSpPr/>
            <p:nvPr/>
          </p:nvSpPr>
          <p:spPr>
            <a:xfrm>
              <a:off x="125177" y="3479217"/>
              <a:ext cx="38583" cy="1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4" y="0"/>
                  </a:moveTo>
                  <a:lnTo>
                    <a:pt x="8338" y="361"/>
                  </a:lnTo>
                  <a:lnTo>
                    <a:pt x="4499" y="4180"/>
                  </a:lnTo>
                  <a:lnTo>
                    <a:pt x="1516" y="11206"/>
                  </a:lnTo>
                  <a:lnTo>
                    <a:pt x="0" y="20247"/>
                  </a:lnTo>
                  <a:lnTo>
                    <a:pt x="24" y="21600"/>
                  </a:lnTo>
                  <a:lnTo>
                    <a:pt x="21600" y="21600"/>
                  </a:lnTo>
                  <a:lnTo>
                    <a:pt x="21543" y="18419"/>
                  </a:lnTo>
                  <a:lnTo>
                    <a:pt x="19812" y="9936"/>
                  </a:lnTo>
                  <a:lnTo>
                    <a:pt x="16632" y="3350"/>
                  </a:lnTo>
                  <a:lnTo>
                    <a:pt x="1254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0" name="object 725"/>
            <p:cNvSpPr/>
            <p:nvPr/>
          </p:nvSpPr>
          <p:spPr>
            <a:xfrm>
              <a:off x="5395413" y="2564842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1" name="object 726"/>
            <p:cNvSpPr/>
            <p:nvPr/>
          </p:nvSpPr>
          <p:spPr>
            <a:xfrm>
              <a:off x="6112088" y="189121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2" name="object 727"/>
            <p:cNvSpPr/>
            <p:nvPr/>
          </p:nvSpPr>
          <p:spPr>
            <a:xfrm>
              <a:off x="5761707" y="250740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3" name="object 728"/>
            <p:cNvSpPr/>
            <p:nvPr/>
          </p:nvSpPr>
          <p:spPr>
            <a:xfrm>
              <a:off x="3302951" y="120788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4" name="object 729"/>
            <p:cNvSpPr/>
            <p:nvPr/>
          </p:nvSpPr>
          <p:spPr>
            <a:xfrm>
              <a:off x="5084815" y="40578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5" name="object 730"/>
            <p:cNvSpPr/>
            <p:nvPr/>
          </p:nvSpPr>
          <p:spPr>
            <a:xfrm>
              <a:off x="6575210" y="1921905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6" name="object 731"/>
            <p:cNvSpPr/>
            <p:nvPr/>
          </p:nvSpPr>
          <p:spPr>
            <a:xfrm>
              <a:off x="6195209" y="2229280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4"/>
                  </a:lnTo>
                  <a:lnTo>
                    <a:pt x="1508" y="5048"/>
                  </a:lnTo>
                  <a:lnTo>
                    <a:pt x="0" y="9120"/>
                  </a:lnTo>
                  <a:lnTo>
                    <a:pt x="163" y="13307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4"/>
                  </a:lnTo>
                  <a:lnTo>
                    <a:pt x="20091" y="16551"/>
                  </a:lnTo>
                  <a:lnTo>
                    <a:pt x="21600" y="12480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11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7" name="object 732"/>
            <p:cNvSpPr/>
            <p:nvPr/>
          </p:nvSpPr>
          <p:spPr>
            <a:xfrm>
              <a:off x="1924492" y="3255496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8" name="object 733"/>
            <p:cNvSpPr/>
            <p:nvPr/>
          </p:nvSpPr>
          <p:spPr>
            <a:xfrm>
              <a:off x="3588897" y="3277885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59" name="object 734"/>
            <p:cNvSpPr/>
            <p:nvPr/>
          </p:nvSpPr>
          <p:spPr>
            <a:xfrm>
              <a:off x="1302396" y="222840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0" name="object 735"/>
            <p:cNvSpPr/>
            <p:nvPr/>
          </p:nvSpPr>
          <p:spPr>
            <a:xfrm>
              <a:off x="1968223" y="1512237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3" y="0"/>
                  </a:moveTo>
                  <a:lnTo>
                    <a:pt x="8296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1" name="object 736"/>
            <p:cNvSpPr/>
            <p:nvPr/>
          </p:nvSpPr>
          <p:spPr>
            <a:xfrm>
              <a:off x="5436467" y="325999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2" name="object 737"/>
            <p:cNvSpPr/>
            <p:nvPr/>
          </p:nvSpPr>
          <p:spPr>
            <a:xfrm>
              <a:off x="6672787" y="270194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3" name="object 738"/>
            <p:cNvSpPr/>
            <p:nvPr/>
          </p:nvSpPr>
          <p:spPr>
            <a:xfrm>
              <a:off x="3185245" y="1316012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81"/>
                  </a:lnTo>
                  <a:lnTo>
                    <a:pt x="21436" y="8296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4" name="object 739"/>
            <p:cNvSpPr/>
            <p:nvPr/>
          </p:nvSpPr>
          <p:spPr>
            <a:xfrm>
              <a:off x="2752886" y="3334137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5" name="object 740"/>
            <p:cNvSpPr/>
            <p:nvPr/>
          </p:nvSpPr>
          <p:spPr>
            <a:xfrm>
              <a:off x="3776525" y="329050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9" y="0"/>
                  </a:moveTo>
                  <a:lnTo>
                    <a:pt x="8293" y="163"/>
                  </a:lnTo>
                  <a:lnTo>
                    <a:pt x="4473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6" name="object 741"/>
            <p:cNvSpPr/>
            <p:nvPr/>
          </p:nvSpPr>
          <p:spPr>
            <a:xfrm>
              <a:off x="3162217" y="146797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4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4" y="21600"/>
                  </a:lnTo>
                  <a:lnTo>
                    <a:pt x="13301" y="21437"/>
                  </a:lnTo>
                  <a:lnTo>
                    <a:pt x="17123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7" name="object 742"/>
            <p:cNvSpPr/>
            <p:nvPr/>
          </p:nvSpPr>
          <p:spPr>
            <a:xfrm>
              <a:off x="5166031" y="594255"/>
              <a:ext cx="38778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8" y="0"/>
                  </a:moveTo>
                  <a:lnTo>
                    <a:pt x="8293" y="163"/>
                  </a:lnTo>
                  <a:lnTo>
                    <a:pt x="4476" y="1884"/>
                  </a:lnTo>
                  <a:lnTo>
                    <a:pt x="1508" y="5047"/>
                  </a:lnTo>
                  <a:lnTo>
                    <a:pt x="0" y="9117"/>
                  </a:lnTo>
                  <a:lnTo>
                    <a:pt x="163" y="13302"/>
                  </a:lnTo>
                  <a:lnTo>
                    <a:pt x="1885" y="17121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5"/>
                  </a:lnTo>
                  <a:lnTo>
                    <a:pt x="20092" y="16548"/>
                  </a:lnTo>
                  <a:lnTo>
                    <a:pt x="21600" y="12482"/>
                  </a:lnTo>
                  <a:lnTo>
                    <a:pt x="21435" y="8298"/>
                  </a:lnTo>
                  <a:lnTo>
                    <a:pt x="19712" y="4479"/>
                  </a:lnTo>
                  <a:lnTo>
                    <a:pt x="16548" y="151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8" name="object 743"/>
            <p:cNvSpPr/>
            <p:nvPr/>
          </p:nvSpPr>
          <p:spPr>
            <a:xfrm>
              <a:off x="5159546" y="27708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69" name="object 744"/>
            <p:cNvSpPr/>
            <p:nvPr/>
          </p:nvSpPr>
          <p:spPr>
            <a:xfrm>
              <a:off x="2382978" y="289850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0" name="object 745"/>
            <p:cNvSpPr/>
            <p:nvPr/>
          </p:nvSpPr>
          <p:spPr>
            <a:xfrm>
              <a:off x="2962230" y="1072346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3"/>
                  </a:lnTo>
                  <a:lnTo>
                    <a:pt x="163" y="13309"/>
                  </a:lnTo>
                  <a:lnTo>
                    <a:pt x="1885" y="17126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7"/>
                  </a:lnTo>
                  <a:lnTo>
                    <a:pt x="20092" y="16554"/>
                  </a:lnTo>
                  <a:lnTo>
                    <a:pt x="21600" y="12483"/>
                  </a:lnTo>
                  <a:lnTo>
                    <a:pt x="21435" y="8296"/>
                  </a:lnTo>
                  <a:lnTo>
                    <a:pt x="19712" y="4476"/>
                  </a:lnTo>
                  <a:lnTo>
                    <a:pt x="16548" y="150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1" name="object 746"/>
            <p:cNvSpPr/>
            <p:nvPr/>
          </p:nvSpPr>
          <p:spPr>
            <a:xfrm>
              <a:off x="6679438" y="222986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2" name="object 747"/>
            <p:cNvSpPr/>
            <p:nvPr/>
          </p:nvSpPr>
          <p:spPr>
            <a:xfrm>
              <a:off x="2387623" y="336919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3" name="object 748"/>
            <p:cNvSpPr/>
            <p:nvPr/>
          </p:nvSpPr>
          <p:spPr>
            <a:xfrm>
              <a:off x="5455410" y="110675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4" name="object 749"/>
            <p:cNvSpPr/>
            <p:nvPr/>
          </p:nvSpPr>
          <p:spPr>
            <a:xfrm>
              <a:off x="6796850" y="1871188"/>
              <a:ext cx="38778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6" y="0"/>
                  </a:moveTo>
                  <a:lnTo>
                    <a:pt x="8299" y="163"/>
                  </a:lnTo>
                  <a:lnTo>
                    <a:pt x="4477" y="1882"/>
                  </a:lnTo>
                  <a:lnTo>
                    <a:pt x="1507" y="5046"/>
                  </a:lnTo>
                  <a:lnTo>
                    <a:pt x="0" y="9116"/>
                  </a:lnTo>
                  <a:lnTo>
                    <a:pt x="165" y="13304"/>
                  </a:lnTo>
                  <a:lnTo>
                    <a:pt x="1887" y="17124"/>
                  </a:lnTo>
                  <a:lnTo>
                    <a:pt x="5051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2" y="16548"/>
                  </a:lnTo>
                  <a:lnTo>
                    <a:pt x="21600" y="12478"/>
                  </a:lnTo>
                  <a:lnTo>
                    <a:pt x="21437" y="8294"/>
                  </a:lnTo>
                  <a:lnTo>
                    <a:pt x="19717" y="4476"/>
                  </a:lnTo>
                  <a:lnTo>
                    <a:pt x="16554" y="1508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5" name="object 750"/>
            <p:cNvSpPr/>
            <p:nvPr/>
          </p:nvSpPr>
          <p:spPr>
            <a:xfrm>
              <a:off x="6829280" y="2349801"/>
              <a:ext cx="12701" cy="2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165" y="371"/>
                  </a:lnTo>
                  <a:lnTo>
                    <a:pt x="0" y="7779"/>
                  </a:lnTo>
                  <a:lnTo>
                    <a:pt x="2074" y="153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6" name="object 751"/>
            <p:cNvSpPr/>
            <p:nvPr/>
          </p:nvSpPr>
          <p:spPr>
            <a:xfrm>
              <a:off x="5852328" y="40150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3" y="163"/>
                  </a:lnTo>
                  <a:lnTo>
                    <a:pt x="4474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7" name="object 752"/>
            <p:cNvSpPr/>
            <p:nvPr/>
          </p:nvSpPr>
          <p:spPr>
            <a:xfrm>
              <a:off x="2414647" y="3214756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8" name="object 753"/>
            <p:cNvSpPr/>
            <p:nvPr/>
          </p:nvSpPr>
          <p:spPr>
            <a:xfrm>
              <a:off x="1375700" y="208387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79" name="object 754"/>
            <p:cNvSpPr/>
            <p:nvPr/>
          </p:nvSpPr>
          <p:spPr>
            <a:xfrm>
              <a:off x="3148720" y="1894585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0" name="object 755"/>
            <p:cNvSpPr/>
            <p:nvPr/>
          </p:nvSpPr>
          <p:spPr>
            <a:xfrm>
              <a:off x="2003781" y="3385915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6" y="1882"/>
                  </a:lnTo>
                  <a:lnTo>
                    <a:pt x="1507" y="5045"/>
                  </a:lnTo>
                  <a:lnTo>
                    <a:pt x="0" y="9116"/>
                  </a:lnTo>
                  <a:lnTo>
                    <a:pt x="165" y="13303"/>
                  </a:lnTo>
                  <a:lnTo>
                    <a:pt x="1887" y="17123"/>
                  </a:lnTo>
                  <a:lnTo>
                    <a:pt x="5051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4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1" name="object 756"/>
            <p:cNvSpPr/>
            <p:nvPr/>
          </p:nvSpPr>
          <p:spPr>
            <a:xfrm>
              <a:off x="2243235" y="3177699"/>
              <a:ext cx="38780" cy="3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5"/>
                  </a:lnTo>
                  <a:lnTo>
                    <a:pt x="4477" y="1887"/>
                  </a:lnTo>
                  <a:lnTo>
                    <a:pt x="1508" y="5051"/>
                  </a:lnTo>
                  <a:lnTo>
                    <a:pt x="0" y="9121"/>
                  </a:lnTo>
                  <a:lnTo>
                    <a:pt x="163" y="13307"/>
                  </a:lnTo>
                  <a:lnTo>
                    <a:pt x="1885" y="17124"/>
                  </a:lnTo>
                  <a:lnTo>
                    <a:pt x="5052" y="20089"/>
                  </a:lnTo>
                  <a:lnTo>
                    <a:pt x="9119" y="21600"/>
                  </a:lnTo>
                  <a:lnTo>
                    <a:pt x="13304" y="21437"/>
                  </a:lnTo>
                  <a:lnTo>
                    <a:pt x="17123" y="19716"/>
                  </a:lnTo>
                  <a:lnTo>
                    <a:pt x="20091" y="16552"/>
                  </a:lnTo>
                  <a:lnTo>
                    <a:pt x="21600" y="12484"/>
                  </a:lnTo>
                  <a:lnTo>
                    <a:pt x="21436" y="8298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2" name="object 757"/>
            <p:cNvSpPr/>
            <p:nvPr/>
          </p:nvSpPr>
          <p:spPr>
            <a:xfrm>
              <a:off x="1335296" y="1576537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3" name="object 758"/>
            <p:cNvSpPr/>
            <p:nvPr/>
          </p:nvSpPr>
          <p:spPr>
            <a:xfrm>
              <a:off x="3112479" y="3101878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6"/>
                  </a:lnTo>
                  <a:lnTo>
                    <a:pt x="163" y="13304"/>
                  </a:lnTo>
                  <a:lnTo>
                    <a:pt x="1885" y="17124"/>
                  </a:lnTo>
                  <a:lnTo>
                    <a:pt x="5052" y="20093"/>
                  </a:lnTo>
                  <a:lnTo>
                    <a:pt x="9119" y="21600"/>
                  </a:lnTo>
                  <a:lnTo>
                    <a:pt x="13304" y="21435"/>
                  </a:lnTo>
                  <a:lnTo>
                    <a:pt x="17123" y="19712"/>
                  </a:lnTo>
                  <a:lnTo>
                    <a:pt x="20091" y="16548"/>
                  </a:lnTo>
                  <a:lnTo>
                    <a:pt x="21600" y="12478"/>
                  </a:lnTo>
                  <a:lnTo>
                    <a:pt x="21436" y="8294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4" name="object 759"/>
            <p:cNvSpPr/>
            <p:nvPr/>
          </p:nvSpPr>
          <p:spPr>
            <a:xfrm>
              <a:off x="3209504" y="978954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5" name="object 760"/>
            <p:cNvSpPr/>
            <p:nvPr/>
          </p:nvSpPr>
          <p:spPr>
            <a:xfrm>
              <a:off x="3236883" y="22048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6" name="object 761"/>
            <p:cNvSpPr/>
            <p:nvPr/>
          </p:nvSpPr>
          <p:spPr>
            <a:xfrm>
              <a:off x="2546839" y="1326177"/>
              <a:ext cx="38778" cy="3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6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5"/>
                  </a:lnTo>
                  <a:lnTo>
                    <a:pt x="17124" y="19714"/>
                  </a:lnTo>
                  <a:lnTo>
                    <a:pt x="20092" y="16550"/>
                  </a:lnTo>
                  <a:lnTo>
                    <a:pt x="21600" y="12482"/>
                  </a:lnTo>
                  <a:lnTo>
                    <a:pt x="21435" y="8295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7" name="object 762"/>
            <p:cNvSpPr/>
            <p:nvPr/>
          </p:nvSpPr>
          <p:spPr>
            <a:xfrm>
              <a:off x="3049282" y="2865073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8" name="object 763"/>
            <p:cNvSpPr/>
            <p:nvPr/>
          </p:nvSpPr>
          <p:spPr>
            <a:xfrm>
              <a:off x="3109621" y="824119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4" y="0"/>
                  </a:moveTo>
                  <a:lnTo>
                    <a:pt x="8297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7" y="8295"/>
                  </a:lnTo>
                  <a:lnTo>
                    <a:pt x="19717" y="4477"/>
                  </a:lnTo>
                  <a:lnTo>
                    <a:pt x="16554" y="1508"/>
                  </a:lnTo>
                  <a:lnTo>
                    <a:pt x="1248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89" name="object 764"/>
            <p:cNvSpPr/>
            <p:nvPr/>
          </p:nvSpPr>
          <p:spPr>
            <a:xfrm>
              <a:off x="1741799" y="1774880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77"/>
                  </a:lnTo>
                  <a:lnTo>
                    <a:pt x="21436" y="8293"/>
                  </a:lnTo>
                  <a:lnTo>
                    <a:pt x="19715" y="4476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0" name="object 765"/>
            <p:cNvSpPr/>
            <p:nvPr/>
          </p:nvSpPr>
          <p:spPr>
            <a:xfrm>
              <a:off x="1923164" y="1287688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1" name="object 766"/>
            <p:cNvSpPr/>
            <p:nvPr/>
          </p:nvSpPr>
          <p:spPr>
            <a:xfrm>
              <a:off x="3201955" y="2851742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4" y="163"/>
                  </a:lnTo>
                  <a:lnTo>
                    <a:pt x="4474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2" y="17125"/>
                  </a:lnTo>
                  <a:lnTo>
                    <a:pt x="5046" y="20095"/>
                  </a:lnTo>
                  <a:lnTo>
                    <a:pt x="9116" y="21600"/>
                  </a:lnTo>
                  <a:lnTo>
                    <a:pt x="13304" y="21437"/>
                  </a:lnTo>
                  <a:lnTo>
                    <a:pt x="17124" y="19716"/>
                  </a:lnTo>
                  <a:lnTo>
                    <a:pt x="20093" y="16550"/>
                  </a:lnTo>
                  <a:lnTo>
                    <a:pt x="21600" y="12482"/>
                  </a:lnTo>
                  <a:lnTo>
                    <a:pt x="21435" y="8294"/>
                  </a:lnTo>
                  <a:lnTo>
                    <a:pt x="19712" y="4475"/>
                  </a:lnTo>
                  <a:lnTo>
                    <a:pt x="16548" y="1509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2" name="object 767"/>
            <p:cNvSpPr/>
            <p:nvPr/>
          </p:nvSpPr>
          <p:spPr>
            <a:xfrm>
              <a:off x="3503216" y="2994750"/>
              <a:ext cx="38778" cy="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6"/>
                  </a:lnTo>
                  <a:lnTo>
                    <a:pt x="0" y="9117"/>
                  </a:lnTo>
                  <a:lnTo>
                    <a:pt x="163" y="13305"/>
                  </a:lnTo>
                  <a:lnTo>
                    <a:pt x="1885" y="17125"/>
                  </a:lnTo>
                  <a:lnTo>
                    <a:pt x="5052" y="20095"/>
                  </a:lnTo>
                  <a:lnTo>
                    <a:pt x="9120" y="21600"/>
                  </a:lnTo>
                  <a:lnTo>
                    <a:pt x="13305" y="21437"/>
                  </a:lnTo>
                  <a:lnTo>
                    <a:pt x="17124" y="19716"/>
                  </a:lnTo>
                  <a:lnTo>
                    <a:pt x="20092" y="16550"/>
                  </a:lnTo>
                  <a:lnTo>
                    <a:pt x="21600" y="12479"/>
                  </a:lnTo>
                  <a:lnTo>
                    <a:pt x="21435" y="8292"/>
                  </a:lnTo>
                  <a:lnTo>
                    <a:pt x="19712" y="4473"/>
                  </a:lnTo>
                  <a:lnTo>
                    <a:pt x="16548" y="1509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3" name="object 768"/>
            <p:cNvSpPr/>
            <p:nvPr/>
          </p:nvSpPr>
          <p:spPr>
            <a:xfrm>
              <a:off x="4947001" y="3086532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2" y="17123"/>
                  </a:lnTo>
                  <a:lnTo>
                    <a:pt x="5045" y="20092"/>
                  </a:lnTo>
                  <a:lnTo>
                    <a:pt x="9116" y="21600"/>
                  </a:lnTo>
                  <a:lnTo>
                    <a:pt x="13303" y="21436"/>
                  </a:lnTo>
                  <a:lnTo>
                    <a:pt x="17123" y="19715"/>
                  </a:lnTo>
                  <a:lnTo>
                    <a:pt x="20092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4" name="object 769"/>
            <p:cNvSpPr/>
            <p:nvPr/>
          </p:nvSpPr>
          <p:spPr>
            <a:xfrm>
              <a:off x="2842980" y="918414"/>
              <a:ext cx="38780" cy="3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5"/>
                  </a:lnTo>
                  <a:lnTo>
                    <a:pt x="1508" y="5047"/>
                  </a:lnTo>
                  <a:lnTo>
                    <a:pt x="0" y="9118"/>
                  </a:lnTo>
                  <a:lnTo>
                    <a:pt x="163" y="13305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2" y="21600"/>
                  </a:lnTo>
                  <a:lnTo>
                    <a:pt x="13307" y="21437"/>
                  </a:lnTo>
                  <a:lnTo>
                    <a:pt x="17124" y="19715"/>
                  </a:lnTo>
                  <a:lnTo>
                    <a:pt x="20091" y="16548"/>
                  </a:lnTo>
                  <a:lnTo>
                    <a:pt x="21600" y="12482"/>
                  </a:lnTo>
                  <a:lnTo>
                    <a:pt x="21436" y="8297"/>
                  </a:lnTo>
                  <a:lnTo>
                    <a:pt x="19715" y="4476"/>
                  </a:lnTo>
                  <a:lnTo>
                    <a:pt x="16547" y="1504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5" name="object 770"/>
            <p:cNvSpPr/>
            <p:nvPr/>
          </p:nvSpPr>
          <p:spPr>
            <a:xfrm>
              <a:off x="2885320" y="300203"/>
              <a:ext cx="38780" cy="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4"/>
                  </a:lnTo>
                  <a:lnTo>
                    <a:pt x="4477" y="1884"/>
                  </a:lnTo>
                  <a:lnTo>
                    <a:pt x="1508" y="5044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4"/>
                  </a:lnTo>
                  <a:lnTo>
                    <a:pt x="20091" y="16547"/>
                  </a:lnTo>
                  <a:lnTo>
                    <a:pt x="21600" y="12480"/>
                  </a:lnTo>
                  <a:lnTo>
                    <a:pt x="21436" y="8295"/>
                  </a:lnTo>
                  <a:lnTo>
                    <a:pt x="19715" y="4476"/>
                  </a:lnTo>
                  <a:lnTo>
                    <a:pt x="16547" y="1507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6" name="object 771"/>
            <p:cNvSpPr/>
            <p:nvPr/>
          </p:nvSpPr>
          <p:spPr>
            <a:xfrm>
              <a:off x="2656871" y="922161"/>
              <a:ext cx="38780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0" y="0"/>
                  </a:moveTo>
                  <a:lnTo>
                    <a:pt x="8295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19" y="21600"/>
                  </a:lnTo>
                  <a:lnTo>
                    <a:pt x="13304" y="21436"/>
                  </a:lnTo>
                  <a:lnTo>
                    <a:pt x="17123" y="19715"/>
                  </a:lnTo>
                  <a:lnTo>
                    <a:pt x="20091" y="16547"/>
                  </a:lnTo>
                  <a:lnTo>
                    <a:pt x="21600" y="12481"/>
                  </a:lnTo>
                  <a:lnTo>
                    <a:pt x="21436" y="8295"/>
                  </a:lnTo>
                  <a:lnTo>
                    <a:pt x="19715" y="4477"/>
                  </a:lnTo>
                  <a:lnTo>
                    <a:pt x="16547" y="1508"/>
                  </a:lnTo>
                  <a:lnTo>
                    <a:pt x="1248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7" name="object 772"/>
            <p:cNvSpPr/>
            <p:nvPr/>
          </p:nvSpPr>
          <p:spPr>
            <a:xfrm>
              <a:off x="2693193" y="549641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2"/>
                  </a:lnTo>
                  <a:lnTo>
                    <a:pt x="1508" y="5045"/>
                  </a:lnTo>
                  <a:lnTo>
                    <a:pt x="0" y="9116"/>
                  </a:lnTo>
                  <a:lnTo>
                    <a:pt x="163" y="13303"/>
                  </a:lnTo>
                  <a:lnTo>
                    <a:pt x="1885" y="17123"/>
                  </a:lnTo>
                  <a:lnTo>
                    <a:pt x="5052" y="20092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3"/>
                  </a:lnTo>
                  <a:lnTo>
                    <a:pt x="19712" y="4474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898" name="object 773"/>
            <p:cNvSpPr/>
            <p:nvPr/>
          </p:nvSpPr>
          <p:spPr>
            <a:xfrm>
              <a:off x="2274606" y="794902"/>
              <a:ext cx="38778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8296" y="163"/>
                  </a:lnTo>
                  <a:lnTo>
                    <a:pt x="4477" y="1885"/>
                  </a:lnTo>
                  <a:lnTo>
                    <a:pt x="1508" y="5052"/>
                  </a:lnTo>
                  <a:lnTo>
                    <a:pt x="0" y="9119"/>
                  </a:lnTo>
                  <a:lnTo>
                    <a:pt x="163" y="13304"/>
                  </a:lnTo>
                  <a:lnTo>
                    <a:pt x="1885" y="17123"/>
                  </a:lnTo>
                  <a:lnTo>
                    <a:pt x="5052" y="20091"/>
                  </a:lnTo>
                  <a:lnTo>
                    <a:pt x="9120" y="21600"/>
                  </a:lnTo>
                  <a:lnTo>
                    <a:pt x="13305" y="21436"/>
                  </a:lnTo>
                  <a:lnTo>
                    <a:pt x="17124" y="19715"/>
                  </a:lnTo>
                  <a:lnTo>
                    <a:pt x="20092" y="16547"/>
                  </a:lnTo>
                  <a:lnTo>
                    <a:pt x="21600" y="12480"/>
                  </a:lnTo>
                  <a:lnTo>
                    <a:pt x="21435" y="8295"/>
                  </a:lnTo>
                  <a:lnTo>
                    <a:pt x="19712" y="4477"/>
                  </a:lnTo>
                  <a:lnTo>
                    <a:pt x="16548" y="1508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BD86C8-5C57-ED47-8C24-91171175AAD1}"/>
              </a:ext>
            </a:extLst>
          </p:cNvPr>
          <p:cNvGrpSpPr/>
          <p:nvPr/>
        </p:nvGrpSpPr>
        <p:grpSpPr>
          <a:xfrm>
            <a:off x="1524000" y="1"/>
            <a:ext cx="3460928" cy="2892153"/>
            <a:chOff x="542923" y="-2"/>
            <a:chExt cx="3460928" cy="2892153"/>
          </a:xfrm>
        </p:grpSpPr>
        <p:sp>
          <p:nvSpPr>
            <p:cNvPr id="900" name="Shape"/>
            <p:cNvSpPr/>
            <p:nvPr/>
          </p:nvSpPr>
          <p:spPr>
            <a:xfrm>
              <a:off x="542923" y="-2"/>
              <a:ext cx="3460928" cy="2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31" y="21529"/>
                  </a:lnTo>
                  <a:lnTo>
                    <a:pt x="454" y="21449"/>
                  </a:lnTo>
                  <a:lnTo>
                    <a:pt x="674" y="21361"/>
                  </a:lnTo>
                  <a:lnTo>
                    <a:pt x="892" y="21263"/>
                  </a:lnTo>
                  <a:lnTo>
                    <a:pt x="1106" y="21157"/>
                  </a:lnTo>
                  <a:lnTo>
                    <a:pt x="1316" y="21044"/>
                  </a:lnTo>
                  <a:lnTo>
                    <a:pt x="1521" y="20924"/>
                  </a:lnTo>
                  <a:lnTo>
                    <a:pt x="1721" y="20796"/>
                  </a:lnTo>
                  <a:lnTo>
                    <a:pt x="1914" y="20663"/>
                  </a:lnTo>
                  <a:lnTo>
                    <a:pt x="2101" y="20524"/>
                  </a:lnTo>
                  <a:lnTo>
                    <a:pt x="2280" y="20381"/>
                  </a:lnTo>
                  <a:lnTo>
                    <a:pt x="2451" y="20232"/>
                  </a:lnTo>
                  <a:lnTo>
                    <a:pt x="2613" y="20080"/>
                  </a:lnTo>
                  <a:lnTo>
                    <a:pt x="2765" y="19925"/>
                  </a:lnTo>
                  <a:lnTo>
                    <a:pt x="2980" y="19715"/>
                  </a:lnTo>
                  <a:lnTo>
                    <a:pt x="3193" y="19547"/>
                  </a:lnTo>
                  <a:lnTo>
                    <a:pt x="3402" y="19417"/>
                  </a:lnTo>
                  <a:lnTo>
                    <a:pt x="3608" y="19325"/>
                  </a:lnTo>
                  <a:lnTo>
                    <a:pt x="3810" y="19267"/>
                  </a:lnTo>
                  <a:lnTo>
                    <a:pt x="4008" y="19241"/>
                  </a:lnTo>
                  <a:lnTo>
                    <a:pt x="6903" y="19241"/>
                  </a:lnTo>
                  <a:lnTo>
                    <a:pt x="6718" y="19084"/>
                  </a:lnTo>
                  <a:lnTo>
                    <a:pt x="6486" y="18868"/>
                  </a:lnTo>
                  <a:lnTo>
                    <a:pt x="6300" y="18641"/>
                  </a:lnTo>
                  <a:lnTo>
                    <a:pt x="6189" y="18399"/>
                  </a:lnTo>
                  <a:lnTo>
                    <a:pt x="6171" y="18270"/>
                  </a:lnTo>
                  <a:lnTo>
                    <a:pt x="6184" y="18135"/>
                  </a:lnTo>
                  <a:lnTo>
                    <a:pt x="6313" y="17844"/>
                  </a:lnTo>
                  <a:lnTo>
                    <a:pt x="6517" y="17669"/>
                  </a:lnTo>
                  <a:lnTo>
                    <a:pt x="6634" y="17645"/>
                  </a:lnTo>
                  <a:lnTo>
                    <a:pt x="14336" y="17645"/>
                  </a:lnTo>
                  <a:lnTo>
                    <a:pt x="14373" y="17565"/>
                  </a:lnTo>
                  <a:lnTo>
                    <a:pt x="14522" y="17292"/>
                  </a:lnTo>
                  <a:lnTo>
                    <a:pt x="14714" y="17006"/>
                  </a:lnTo>
                  <a:lnTo>
                    <a:pt x="14965" y="16707"/>
                  </a:lnTo>
                  <a:lnTo>
                    <a:pt x="15116" y="16554"/>
                  </a:lnTo>
                  <a:lnTo>
                    <a:pt x="15288" y="16397"/>
                  </a:lnTo>
                  <a:lnTo>
                    <a:pt x="15482" y="16236"/>
                  </a:lnTo>
                  <a:lnTo>
                    <a:pt x="15699" y="16073"/>
                  </a:lnTo>
                  <a:lnTo>
                    <a:pt x="15942" y="15907"/>
                  </a:lnTo>
                  <a:lnTo>
                    <a:pt x="16212" y="15737"/>
                  </a:lnTo>
                  <a:lnTo>
                    <a:pt x="16511" y="15564"/>
                  </a:lnTo>
                  <a:lnTo>
                    <a:pt x="16718" y="15437"/>
                  </a:lnTo>
                  <a:lnTo>
                    <a:pt x="16899" y="15299"/>
                  </a:lnTo>
                  <a:lnTo>
                    <a:pt x="17056" y="15152"/>
                  </a:lnTo>
                  <a:lnTo>
                    <a:pt x="17190" y="14996"/>
                  </a:lnTo>
                  <a:lnTo>
                    <a:pt x="17397" y="14660"/>
                  </a:lnTo>
                  <a:lnTo>
                    <a:pt x="17533" y="14297"/>
                  </a:lnTo>
                  <a:lnTo>
                    <a:pt x="17610" y="13912"/>
                  </a:lnTo>
                  <a:lnTo>
                    <a:pt x="17642" y="13509"/>
                  </a:lnTo>
                  <a:lnTo>
                    <a:pt x="17644" y="13303"/>
                  </a:lnTo>
                  <a:lnTo>
                    <a:pt x="17640" y="13095"/>
                  </a:lnTo>
                  <a:lnTo>
                    <a:pt x="17630" y="12884"/>
                  </a:lnTo>
                  <a:lnTo>
                    <a:pt x="17618" y="12673"/>
                  </a:lnTo>
                  <a:lnTo>
                    <a:pt x="17603" y="12461"/>
                  </a:lnTo>
                  <a:lnTo>
                    <a:pt x="17588" y="12250"/>
                  </a:lnTo>
                  <a:lnTo>
                    <a:pt x="17574" y="12039"/>
                  </a:lnTo>
                  <a:lnTo>
                    <a:pt x="17563" y="11830"/>
                  </a:lnTo>
                  <a:lnTo>
                    <a:pt x="17557" y="11623"/>
                  </a:lnTo>
                  <a:lnTo>
                    <a:pt x="17556" y="11418"/>
                  </a:lnTo>
                  <a:lnTo>
                    <a:pt x="17564" y="11217"/>
                  </a:lnTo>
                  <a:lnTo>
                    <a:pt x="17608" y="10828"/>
                  </a:lnTo>
                  <a:lnTo>
                    <a:pt x="17702" y="10460"/>
                  </a:lnTo>
                  <a:lnTo>
                    <a:pt x="17858" y="10118"/>
                  </a:lnTo>
                  <a:lnTo>
                    <a:pt x="17964" y="9959"/>
                  </a:lnTo>
                  <a:lnTo>
                    <a:pt x="18089" y="9758"/>
                  </a:lnTo>
                  <a:lnTo>
                    <a:pt x="18183" y="9539"/>
                  </a:lnTo>
                  <a:lnTo>
                    <a:pt x="18249" y="9303"/>
                  </a:lnTo>
                  <a:lnTo>
                    <a:pt x="18288" y="9054"/>
                  </a:lnTo>
                  <a:lnTo>
                    <a:pt x="18305" y="8794"/>
                  </a:lnTo>
                  <a:lnTo>
                    <a:pt x="18303" y="8526"/>
                  </a:lnTo>
                  <a:lnTo>
                    <a:pt x="18283" y="8252"/>
                  </a:lnTo>
                  <a:lnTo>
                    <a:pt x="18249" y="7974"/>
                  </a:lnTo>
                  <a:lnTo>
                    <a:pt x="18204" y="7696"/>
                  </a:lnTo>
                  <a:lnTo>
                    <a:pt x="18151" y="7419"/>
                  </a:lnTo>
                  <a:lnTo>
                    <a:pt x="18093" y="7147"/>
                  </a:lnTo>
                  <a:lnTo>
                    <a:pt x="18032" y="6882"/>
                  </a:lnTo>
                  <a:lnTo>
                    <a:pt x="17971" y="6626"/>
                  </a:lnTo>
                  <a:lnTo>
                    <a:pt x="17914" y="6382"/>
                  </a:lnTo>
                  <a:lnTo>
                    <a:pt x="17863" y="6153"/>
                  </a:lnTo>
                  <a:lnTo>
                    <a:pt x="17822" y="5941"/>
                  </a:lnTo>
                  <a:lnTo>
                    <a:pt x="17777" y="5579"/>
                  </a:lnTo>
                  <a:lnTo>
                    <a:pt x="17773" y="5287"/>
                  </a:lnTo>
                  <a:lnTo>
                    <a:pt x="17784" y="5025"/>
                  </a:lnTo>
                  <a:lnTo>
                    <a:pt x="17812" y="4792"/>
                  </a:lnTo>
                  <a:lnTo>
                    <a:pt x="17909" y="4402"/>
                  </a:lnTo>
                  <a:lnTo>
                    <a:pt x="18057" y="4103"/>
                  </a:lnTo>
                  <a:lnTo>
                    <a:pt x="18252" y="3880"/>
                  </a:lnTo>
                  <a:lnTo>
                    <a:pt x="18485" y="3718"/>
                  </a:lnTo>
                  <a:lnTo>
                    <a:pt x="18752" y="3602"/>
                  </a:lnTo>
                  <a:lnTo>
                    <a:pt x="19045" y="3516"/>
                  </a:lnTo>
                  <a:lnTo>
                    <a:pt x="19685" y="3379"/>
                  </a:lnTo>
                  <a:lnTo>
                    <a:pt x="19852" y="3341"/>
                  </a:lnTo>
                  <a:lnTo>
                    <a:pt x="20188" y="3247"/>
                  </a:lnTo>
                  <a:lnTo>
                    <a:pt x="20523" y="3117"/>
                  </a:lnTo>
                  <a:lnTo>
                    <a:pt x="20688" y="3033"/>
                  </a:lnTo>
                  <a:lnTo>
                    <a:pt x="20849" y="2935"/>
                  </a:lnTo>
                  <a:lnTo>
                    <a:pt x="21007" y="2821"/>
                  </a:lnTo>
                  <a:lnTo>
                    <a:pt x="21161" y="2688"/>
                  </a:lnTo>
                  <a:lnTo>
                    <a:pt x="21377" y="2426"/>
                  </a:lnTo>
                  <a:lnTo>
                    <a:pt x="21511" y="2132"/>
                  </a:lnTo>
                  <a:lnTo>
                    <a:pt x="21580" y="1811"/>
                  </a:lnTo>
                  <a:lnTo>
                    <a:pt x="21600" y="1466"/>
                  </a:lnTo>
                  <a:lnTo>
                    <a:pt x="21596" y="1285"/>
                  </a:lnTo>
                  <a:lnTo>
                    <a:pt x="21586" y="1099"/>
                  </a:lnTo>
                  <a:lnTo>
                    <a:pt x="21571" y="909"/>
                  </a:lnTo>
                  <a:lnTo>
                    <a:pt x="21554" y="716"/>
                  </a:lnTo>
                  <a:lnTo>
                    <a:pt x="21537" y="518"/>
                  </a:lnTo>
                  <a:lnTo>
                    <a:pt x="21520" y="318"/>
                  </a:lnTo>
                  <a:lnTo>
                    <a:pt x="21507" y="114"/>
                  </a:lnTo>
                  <a:lnTo>
                    <a:pt x="21503" y="0"/>
                  </a:lnTo>
                  <a:close/>
                </a:path>
              </a:pathLst>
            </a:custGeom>
            <a:solidFill>
              <a:srgbClr val="F2452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 dirty="0"/>
            </a:p>
          </p:txBody>
        </p:sp>
        <p:sp>
          <p:nvSpPr>
            <p:cNvPr id="901" name="Shape"/>
            <p:cNvSpPr/>
            <p:nvPr/>
          </p:nvSpPr>
          <p:spPr>
            <a:xfrm>
              <a:off x="1174527" y="2352106"/>
              <a:ext cx="1654813" cy="42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55" y="10767"/>
                  </a:moveTo>
                  <a:lnTo>
                    <a:pt x="0" y="10767"/>
                  </a:lnTo>
                  <a:lnTo>
                    <a:pt x="404" y="10795"/>
                  </a:lnTo>
                  <a:lnTo>
                    <a:pt x="798" y="11009"/>
                  </a:lnTo>
                  <a:lnTo>
                    <a:pt x="1180" y="11394"/>
                  </a:lnTo>
                  <a:lnTo>
                    <a:pt x="1551" y="11933"/>
                  </a:lnTo>
                  <a:lnTo>
                    <a:pt x="1908" y="12612"/>
                  </a:lnTo>
                  <a:lnTo>
                    <a:pt x="2252" y="13414"/>
                  </a:lnTo>
                  <a:lnTo>
                    <a:pt x="2582" y="14325"/>
                  </a:lnTo>
                  <a:lnTo>
                    <a:pt x="3542" y="17227"/>
                  </a:lnTo>
                  <a:lnTo>
                    <a:pt x="3969" y="18485"/>
                  </a:lnTo>
                  <a:lnTo>
                    <a:pt x="4368" y="19572"/>
                  </a:lnTo>
                  <a:lnTo>
                    <a:pt x="4744" y="20458"/>
                  </a:lnTo>
                  <a:lnTo>
                    <a:pt x="5102" y="21112"/>
                  </a:lnTo>
                  <a:lnTo>
                    <a:pt x="5790" y="21600"/>
                  </a:lnTo>
                  <a:lnTo>
                    <a:pt x="6129" y="21372"/>
                  </a:lnTo>
                  <a:lnTo>
                    <a:pt x="6473" y="20789"/>
                  </a:lnTo>
                  <a:lnTo>
                    <a:pt x="6827" y="19819"/>
                  </a:lnTo>
                  <a:lnTo>
                    <a:pt x="7245" y="17979"/>
                  </a:lnTo>
                  <a:lnTo>
                    <a:pt x="7352" y="16295"/>
                  </a:lnTo>
                  <a:lnTo>
                    <a:pt x="7309" y="15501"/>
                  </a:lnTo>
                  <a:lnTo>
                    <a:pt x="7067" y="13983"/>
                  </a:lnTo>
                  <a:lnTo>
                    <a:pt x="6672" y="12537"/>
                  </a:lnTo>
                  <a:lnTo>
                    <a:pt x="6185" y="11122"/>
                  </a:lnTo>
                  <a:lnTo>
                    <a:pt x="6055" y="10767"/>
                  </a:lnTo>
                  <a:close/>
                  <a:moveTo>
                    <a:pt x="21600" y="0"/>
                  </a:moveTo>
                  <a:lnTo>
                    <a:pt x="5494" y="0"/>
                  </a:lnTo>
                  <a:lnTo>
                    <a:pt x="5760" y="93"/>
                  </a:lnTo>
                  <a:lnTo>
                    <a:pt x="6048" y="409"/>
                  </a:lnTo>
                  <a:lnTo>
                    <a:pt x="6681" y="1591"/>
                  </a:lnTo>
                  <a:lnTo>
                    <a:pt x="7025" y="2400"/>
                  </a:lnTo>
                  <a:lnTo>
                    <a:pt x="7387" y="3316"/>
                  </a:lnTo>
                  <a:lnTo>
                    <a:pt x="8163" y="5353"/>
                  </a:lnTo>
                  <a:lnTo>
                    <a:pt x="8575" y="6417"/>
                  </a:lnTo>
                  <a:lnTo>
                    <a:pt x="9003" y="7472"/>
                  </a:lnTo>
                  <a:lnTo>
                    <a:pt x="9445" y="8490"/>
                  </a:lnTo>
                  <a:lnTo>
                    <a:pt x="9901" y="9443"/>
                  </a:lnTo>
                  <a:lnTo>
                    <a:pt x="10371" y="10301"/>
                  </a:lnTo>
                  <a:lnTo>
                    <a:pt x="10854" y="11035"/>
                  </a:lnTo>
                  <a:lnTo>
                    <a:pt x="11349" y="11617"/>
                  </a:lnTo>
                  <a:lnTo>
                    <a:pt x="11882" y="12132"/>
                  </a:lnTo>
                  <a:lnTo>
                    <a:pt x="12396" y="12595"/>
                  </a:lnTo>
                  <a:lnTo>
                    <a:pt x="12894" y="13003"/>
                  </a:lnTo>
                  <a:lnTo>
                    <a:pt x="13377" y="13350"/>
                  </a:lnTo>
                  <a:lnTo>
                    <a:pt x="13847" y="13631"/>
                  </a:lnTo>
                  <a:lnTo>
                    <a:pt x="14308" y="13844"/>
                  </a:lnTo>
                  <a:lnTo>
                    <a:pt x="14762" y="13983"/>
                  </a:lnTo>
                  <a:lnTo>
                    <a:pt x="15212" y="14043"/>
                  </a:lnTo>
                  <a:lnTo>
                    <a:pt x="15659" y="14021"/>
                  </a:lnTo>
                  <a:lnTo>
                    <a:pt x="16106" y="13912"/>
                  </a:lnTo>
                  <a:lnTo>
                    <a:pt x="16555" y="13711"/>
                  </a:lnTo>
                  <a:lnTo>
                    <a:pt x="17010" y="13414"/>
                  </a:lnTo>
                  <a:lnTo>
                    <a:pt x="17473" y="13017"/>
                  </a:lnTo>
                  <a:lnTo>
                    <a:pt x="17945" y="12516"/>
                  </a:lnTo>
                  <a:lnTo>
                    <a:pt x="18430" y="11904"/>
                  </a:lnTo>
                  <a:lnTo>
                    <a:pt x="18930" y="11180"/>
                  </a:lnTo>
                  <a:lnTo>
                    <a:pt x="19275" y="10604"/>
                  </a:lnTo>
                  <a:lnTo>
                    <a:pt x="19848" y="9389"/>
                  </a:lnTo>
                  <a:lnTo>
                    <a:pt x="20288" y="8091"/>
                  </a:lnTo>
                  <a:lnTo>
                    <a:pt x="20625" y="6710"/>
                  </a:lnTo>
                  <a:lnTo>
                    <a:pt x="20890" y="5245"/>
                  </a:lnTo>
                  <a:lnTo>
                    <a:pt x="21113" y="3696"/>
                  </a:lnTo>
                  <a:lnTo>
                    <a:pt x="21322" y="2063"/>
                  </a:lnTo>
                  <a:lnTo>
                    <a:pt x="21432" y="1215"/>
                  </a:lnTo>
                  <a:lnTo>
                    <a:pt x="21550" y="3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452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086"/>
            </a:p>
          </p:txBody>
        </p:sp>
        <p:sp>
          <p:nvSpPr>
            <p:cNvPr id="903" name="object 775"/>
            <p:cNvSpPr txBox="1"/>
            <p:nvPr/>
          </p:nvSpPr>
          <p:spPr>
            <a:xfrm>
              <a:off x="895351" y="369913"/>
              <a:ext cx="1869281" cy="4520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marR="3810" indent="9525">
                <a:lnSpc>
                  <a:spcPct val="148800"/>
                </a:lnSpc>
                <a:spcBef>
                  <a:spcPts val="75"/>
                </a:spcBef>
                <a:defRPr sz="14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ПОДОПЕЧНЫЕ ФОНДА НА играх «Вперед за мечтой»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object 2"/>
          <p:cNvSpPr txBox="1">
            <a:spLocks noGrp="1"/>
          </p:cNvSpPr>
          <p:nvPr>
            <p:ph type="title"/>
          </p:nvPr>
        </p:nvSpPr>
        <p:spPr>
          <a:xfrm>
            <a:off x="3493687" y="3160680"/>
            <a:ext cx="5267695" cy="3415966"/>
          </a:xfrm>
          <a:prstGeom prst="rect">
            <a:avLst/>
          </a:prstGeom>
        </p:spPr>
        <p:txBody>
          <a:bodyPr>
            <a:noAutofit/>
          </a:bodyPr>
          <a:lstStyle>
            <a:lvl1pPr marR="4318" indent="10255" algn="ctr" defTabSz="777240">
              <a:lnSpc>
                <a:spcPct val="111099"/>
              </a:lnSpc>
              <a:tabLst>
                <a:tab pos="1409700" algn="l"/>
                <a:tab pos="1473200" algn="l"/>
                <a:tab pos="2527300" algn="l"/>
                <a:tab pos="2679700" algn="l"/>
                <a:tab pos="3276600" algn="l"/>
                <a:tab pos="3860800" algn="l"/>
                <a:tab pos="3937000" algn="l"/>
              </a:tabLst>
              <a:defRPr sz="3570" b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800" b="1" dirty="0"/>
              <a:t>За годы работы количество постоянно болеющих детей существенно увеличилось. Однако в настоящее время процент смертности значительно снизился и медицина в большинстве случаев способна помочь детям справиться с болезнью, добиться полного выздоровления и снятия инвалидности, но процесс лечения требует длительного времени и значительных материальных затрат.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906" name="object 3"/>
          <p:cNvSpPr txBox="1"/>
          <p:nvPr/>
        </p:nvSpPr>
        <p:spPr>
          <a:xfrm>
            <a:off x="6929072" y="1198718"/>
            <a:ext cx="2162176" cy="16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508158" marR="3810" indent="-499109">
              <a:lnSpc>
                <a:spcPct val="131900"/>
              </a:lnSpc>
              <a:spcBef>
                <a:spcPts val="75"/>
              </a:spcBef>
              <a:defRPr sz="1200" b="1">
                <a:solidFill>
                  <a:srgbClr val="5C2CCE"/>
                </a:solidFill>
                <a:latin typeface="Poppins-SemiBold"/>
                <a:ea typeface="Poppins-SemiBold"/>
                <a:cs typeface="Poppins-SemiBold"/>
                <a:sym typeface="Poppins-SemiBold"/>
              </a:defRPr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7" name="object 4"/>
          <p:cNvSpPr/>
          <p:nvPr/>
        </p:nvSpPr>
        <p:spPr>
          <a:xfrm>
            <a:off x="5653554" y="1209672"/>
            <a:ext cx="885313" cy="80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6" y="146243"/>
            <a:ext cx="5205046" cy="29278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2"/>
          <p:cNvSpPr/>
          <p:nvPr/>
        </p:nvSpPr>
        <p:spPr>
          <a:xfrm>
            <a:off x="2066926" y="0"/>
            <a:ext cx="8601075" cy="6858000"/>
          </a:xfrm>
          <a:prstGeom prst="rect">
            <a:avLst/>
          </a:prstGeom>
          <a:solidFill>
            <a:srgbClr val="F36050"/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73" name="object 3"/>
          <p:cNvSpPr/>
          <p:nvPr/>
        </p:nvSpPr>
        <p:spPr>
          <a:xfrm>
            <a:off x="1524000" y="0"/>
            <a:ext cx="362894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77" y="0"/>
                </a:moveTo>
                <a:lnTo>
                  <a:pt x="0" y="0"/>
                </a:lnTo>
                <a:lnTo>
                  <a:pt x="0" y="21600"/>
                </a:lnTo>
                <a:lnTo>
                  <a:pt x="16671" y="21600"/>
                </a:lnTo>
                <a:lnTo>
                  <a:pt x="16733" y="21570"/>
                </a:lnTo>
                <a:lnTo>
                  <a:pt x="16823" y="21480"/>
                </a:lnTo>
                <a:lnTo>
                  <a:pt x="16920" y="21390"/>
                </a:lnTo>
                <a:lnTo>
                  <a:pt x="17024" y="21300"/>
                </a:lnTo>
                <a:lnTo>
                  <a:pt x="17137" y="21240"/>
                </a:lnTo>
                <a:lnTo>
                  <a:pt x="17257" y="21150"/>
                </a:lnTo>
                <a:lnTo>
                  <a:pt x="17556" y="20940"/>
                </a:lnTo>
                <a:lnTo>
                  <a:pt x="17722" y="20820"/>
                </a:lnTo>
                <a:lnTo>
                  <a:pt x="17882" y="20700"/>
                </a:lnTo>
                <a:lnTo>
                  <a:pt x="18037" y="20580"/>
                </a:lnTo>
                <a:lnTo>
                  <a:pt x="18187" y="20460"/>
                </a:lnTo>
                <a:lnTo>
                  <a:pt x="18331" y="20370"/>
                </a:lnTo>
                <a:lnTo>
                  <a:pt x="18471" y="20250"/>
                </a:lnTo>
                <a:lnTo>
                  <a:pt x="18606" y="20160"/>
                </a:lnTo>
                <a:lnTo>
                  <a:pt x="18735" y="20040"/>
                </a:lnTo>
                <a:lnTo>
                  <a:pt x="18861" y="19950"/>
                </a:lnTo>
                <a:lnTo>
                  <a:pt x="18982" y="19860"/>
                </a:lnTo>
                <a:lnTo>
                  <a:pt x="19099" y="19740"/>
                </a:lnTo>
                <a:lnTo>
                  <a:pt x="19211" y="19650"/>
                </a:lnTo>
                <a:lnTo>
                  <a:pt x="19320" y="19560"/>
                </a:lnTo>
                <a:lnTo>
                  <a:pt x="19425" y="19440"/>
                </a:lnTo>
                <a:lnTo>
                  <a:pt x="19526" y="19350"/>
                </a:lnTo>
                <a:lnTo>
                  <a:pt x="19624" y="19260"/>
                </a:lnTo>
                <a:lnTo>
                  <a:pt x="19718" y="19170"/>
                </a:lnTo>
                <a:lnTo>
                  <a:pt x="19809" y="19050"/>
                </a:lnTo>
                <a:lnTo>
                  <a:pt x="19897" y="18960"/>
                </a:lnTo>
                <a:lnTo>
                  <a:pt x="19982" y="18870"/>
                </a:lnTo>
                <a:lnTo>
                  <a:pt x="20064" y="18780"/>
                </a:lnTo>
                <a:lnTo>
                  <a:pt x="20144" y="18690"/>
                </a:lnTo>
                <a:lnTo>
                  <a:pt x="20221" y="18570"/>
                </a:lnTo>
                <a:lnTo>
                  <a:pt x="20296" y="18480"/>
                </a:lnTo>
                <a:lnTo>
                  <a:pt x="20368" y="18390"/>
                </a:lnTo>
                <a:lnTo>
                  <a:pt x="20439" y="18270"/>
                </a:lnTo>
                <a:lnTo>
                  <a:pt x="20508" y="18180"/>
                </a:lnTo>
                <a:lnTo>
                  <a:pt x="20575" y="18090"/>
                </a:lnTo>
                <a:lnTo>
                  <a:pt x="20640" y="17970"/>
                </a:lnTo>
                <a:lnTo>
                  <a:pt x="20704" y="17880"/>
                </a:lnTo>
                <a:lnTo>
                  <a:pt x="20766" y="17760"/>
                </a:lnTo>
                <a:lnTo>
                  <a:pt x="20828" y="17670"/>
                </a:lnTo>
                <a:lnTo>
                  <a:pt x="20888" y="17550"/>
                </a:lnTo>
                <a:lnTo>
                  <a:pt x="20947" y="17430"/>
                </a:lnTo>
                <a:lnTo>
                  <a:pt x="21006" y="17340"/>
                </a:lnTo>
                <a:lnTo>
                  <a:pt x="21064" y="17220"/>
                </a:lnTo>
                <a:lnTo>
                  <a:pt x="21122" y="17100"/>
                </a:lnTo>
                <a:lnTo>
                  <a:pt x="21294" y="16740"/>
                </a:lnTo>
                <a:lnTo>
                  <a:pt x="21345" y="16620"/>
                </a:lnTo>
                <a:lnTo>
                  <a:pt x="21392" y="16500"/>
                </a:lnTo>
                <a:lnTo>
                  <a:pt x="21433" y="16380"/>
                </a:lnTo>
                <a:lnTo>
                  <a:pt x="21470" y="16260"/>
                </a:lnTo>
                <a:lnTo>
                  <a:pt x="21503" y="16140"/>
                </a:lnTo>
                <a:lnTo>
                  <a:pt x="21531" y="16020"/>
                </a:lnTo>
                <a:lnTo>
                  <a:pt x="21554" y="15930"/>
                </a:lnTo>
                <a:lnTo>
                  <a:pt x="21573" y="15810"/>
                </a:lnTo>
                <a:lnTo>
                  <a:pt x="21586" y="15690"/>
                </a:lnTo>
                <a:lnTo>
                  <a:pt x="21596" y="15570"/>
                </a:lnTo>
                <a:lnTo>
                  <a:pt x="21600" y="15450"/>
                </a:lnTo>
                <a:lnTo>
                  <a:pt x="21600" y="15330"/>
                </a:lnTo>
                <a:lnTo>
                  <a:pt x="21595" y="15210"/>
                </a:lnTo>
                <a:lnTo>
                  <a:pt x="21585" y="15090"/>
                </a:lnTo>
                <a:lnTo>
                  <a:pt x="21570" y="14970"/>
                </a:lnTo>
                <a:lnTo>
                  <a:pt x="21551" y="14850"/>
                </a:lnTo>
                <a:lnTo>
                  <a:pt x="21530" y="14730"/>
                </a:lnTo>
                <a:lnTo>
                  <a:pt x="21506" y="14610"/>
                </a:lnTo>
                <a:lnTo>
                  <a:pt x="21480" y="14490"/>
                </a:lnTo>
                <a:lnTo>
                  <a:pt x="21451" y="14340"/>
                </a:lnTo>
                <a:lnTo>
                  <a:pt x="21419" y="14220"/>
                </a:lnTo>
                <a:lnTo>
                  <a:pt x="21384" y="14100"/>
                </a:lnTo>
                <a:lnTo>
                  <a:pt x="21347" y="13980"/>
                </a:lnTo>
                <a:lnTo>
                  <a:pt x="21306" y="13860"/>
                </a:lnTo>
                <a:lnTo>
                  <a:pt x="21263" y="13740"/>
                </a:lnTo>
                <a:lnTo>
                  <a:pt x="21217" y="13620"/>
                </a:lnTo>
                <a:lnTo>
                  <a:pt x="21168" y="13500"/>
                </a:lnTo>
                <a:lnTo>
                  <a:pt x="21116" y="13380"/>
                </a:lnTo>
                <a:lnTo>
                  <a:pt x="21061" y="13260"/>
                </a:lnTo>
                <a:lnTo>
                  <a:pt x="21003" y="13140"/>
                </a:lnTo>
                <a:lnTo>
                  <a:pt x="20941" y="13020"/>
                </a:lnTo>
                <a:lnTo>
                  <a:pt x="20879" y="12900"/>
                </a:lnTo>
                <a:lnTo>
                  <a:pt x="20814" y="12780"/>
                </a:lnTo>
                <a:lnTo>
                  <a:pt x="20748" y="12690"/>
                </a:lnTo>
                <a:lnTo>
                  <a:pt x="20679" y="12570"/>
                </a:lnTo>
                <a:lnTo>
                  <a:pt x="20607" y="12450"/>
                </a:lnTo>
                <a:lnTo>
                  <a:pt x="20531" y="12330"/>
                </a:lnTo>
                <a:lnTo>
                  <a:pt x="20451" y="12210"/>
                </a:lnTo>
                <a:lnTo>
                  <a:pt x="20365" y="12090"/>
                </a:lnTo>
                <a:lnTo>
                  <a:pt x="20279" y="12000"/>
                </a:lnTo>
                <a:lnTo>
                  <a:pt x="20191" y="11880"/>
                </a:lnTo>
                <a:lnTo>
                  <a:pt x="20102" y="11760"/>
                </a:lnTo>
                <a:lnTo>
                  <a:pt x="20012" y="11670"/>
                </a:lnTo>
                <a:lnTo>
                  <a:pt x="19920" y="11550"/>
                </a:lnTo>
                <a:lnTo>
                  <a:pt x="19825" y="11430"/>
                </a:lnTo>
                <a:lnTo>
                  <a:pt x="19727" y="11340"/>
                </a:lnTo>
                <a:lnTo>
                  <a:pt x="19626" y="11220"/>
                </a:lnTo>
                <a:lnTo>
                  <a:pt x="19521" y="11100"/>
                </a:lnTo>
                <a:lnTo>
                  <a:pt x="19412" y="11010"/>
                </a:lnTo>
                <a:lnTo>
                  <a:pt x="19296" y="10890"/>
                </a:lnTo>
                <a:lnTo>
                  <a:pt x="19070" y="10650"/>
                </a:lnTo>
                <a:lnTo>
                  <a:pt x="18954" y="10560"/>
                </a:lnTo>
                <a:lnTo>
                  <a:pt x="18831" y="10440"/>
                </a:lnTo>
                <a:lnTo>
                  <a:pt x="18660" y="10290"/>
                </a:lnTo>
                <a:lnTo>
                  <a:pt x="18496" y="10140"/>
                </a:lnTo>
                <a:lnTo>
                  <a:pt x="18339" y="9990"/>
                </a:lnTo>
                <a:lnTo>
                  <a:pt x="18189" y="9870"/>
                </a:lnTo>
                <a:lnTo>
                  <a:pt x="18046" y="9720"/>
                </a:lnTo>
                <a:lnTo>
                  <a:pt x="17909" y="9600"/>
                </a:lnTo>
                <a:lnTo>
                  <a:pt x="17780" y="9480"/>
                </a:lnTo>
                <a:lnTo>
                  <a:pt x="17657" y="9330"/>
                </a:lnTo>
                <a:lnTo>
                  <a:pt x="17540" y="9210"/>
                </a:lnTo>
                <a:lnTo>
                  <a:pt x="17429" y="9090"/>
                </a:lnTo>
                <a:lnTo>
                  <a:pt x="17325" y="9000"/>
                </a:lnTo>
                <a:lnTo>
                  <a:pt x="17227" y="8880"/>
                </a:lnTo>
                <a:lnTo>
                  <a:pt x="17135" y="8760"/>
                </a:lnTo>
                <a:lnTo>
                  <a:pt x="17048" y="8670"/>
                </a:lnTo>
                <a:lnTo>
                  <a:pt x="16968" y="8550"/>
                </a:lnTo>
                <a:lnTo>
                  <a:pt x="16892" y="8460"/>
                </a:lnTo>
                <a:lnTo>
                  <a:pt x="16823" y="8370"/>
                </a:lnTo>
                <a:lnTo>
                  <a:pt x="16758" y="8280"/>
                </a:lnTo>
                <a:lnTo>
                  <a:pt x="16699" y="8160"/>
                </a:lnTo>
                <a:lnTo>
                  <a:pt x="16645" y="8100"/>
                </a:lnTo>
                <a:lnTo>
                  <a:pt x="16596" y="8010"/>
                </a:lnTo>
                <a:lnTo>
                  <a:pt x="16552" y="7920"/>
                </a:lnTo>
                <a:lnTo>
                  <a:pt x="16512" y="7830"/>
                </a:lnTo>
                <a:lnTo>
                  <a:pt x="16477" y="7740"/>
                </a:lnTo>
                <a:lnTo>
                  <a:pt x="16447" y="7680"/>
                </a:lnTo>
                <a:lnTo>
                  <a:pt x="16421" y="7590"/>
                </a:lnTo>
                <a:lnTo>
                  <a:pt x="16399" y="7530"/>
                </a:lnTo>
                <a:lnTo>
                  <a:pt x="16382" y="7470"/>
                </a:lnTo>
                <a:lnTo>
                  <a:pt x="16368" y="7380"/>
                </a:lnTo>
                <a:lnTo>
                  <a:pt x="16358" y="7320"/>
                </a:lnTo>
                <a:lnTo>
                  <a:pt x="16352" y="7260"/>
                </a:lnTo>
                <a:lnTo>
                  <a:pt x="16350" y="7200"/>
                </a:lnTo>
                <a:lnTo>
                  <a:pt x="16351" y="7140"/>
                </a:lnTo>
                <a:lnTo>
                  <a:pt x="16356" y="7080"/>
                </a:lnTo>
                <a:lnTo>
                  <a:pt x="16375" y="6960"/>
                </a:lnTo>
                <a:lnTo>
                  <a:pt x="16406" y="6840"/>
                </a:lnTo>
                <a:lnTo>
                  <a:pt x="16426" y="6810"/>
                </a:lnTo>
                <a:lnTo>
                  <a:pt x="16449" y="6750"/>
                </a:lnTo>
                <a:lnTo>
                  <a:pt x="16474" y="6690"/>
                </a:lnTo>
                <a:lnTo>
                  <a:pt x="16502" y="6660"/>
                </a:lnTo>
                <a:lnTo>
                  <a:pt x="16532" y="6600"/>
                </a:lnTo>
                <a:lnTo>
                  <a:pt x="16564" y="6570"/>
                </a:lnTo>
                <a:lnTo>
                  <a:pt x="16598" y="6510"/>
                </a:lnTo>
                <a:lnTo>
                  <a:pt x="16634" y="6480"/>
                </a:lnTo>
                <a:lnTo>
                  <a:pt x="16672" y="6420"/>
                </a:lnTo>
                <a:lnTo>
                  <a:pt x="16712" y="6390"/>
                </a:lnTo>
                <a:lnTo>
                  <a:pt x="16754" y="6360"/>
                </a:lnTo>
                <a:lnTo>
                  <a:pt x="16797" y="6300"/>
                </a:lnTo>
                <a:lnTo>
                  <a:pt x="16841" y="6270"/>
                </a:lnTo>
                <a:lnTo>
                  <a:pt x="16887" y="6240"/>
                </a:lnTo>
                <a:lnTo>
                  <a:pt x="16933" y="6180"/>
                </a:lnTo>
                <a:lnTo>
                  <a:pt x="16981" y="6150"/>
                </a:lnTo>
                <a:lnTo>
                  <a:pt x="17030" y="6120"/>
                </a:lnTo>
                <a:lnTo>
                  <a:pt x="17079" y="6090"/>
                </a:lnTo>
                <a:lnTo>
                  <a:pt x="17129" y="6030"/>
                </a:lnTo>
                <a:lnTo>
                  <a:pt x="17231" y="5970"/>
                </a:lnTo>
                <a:lnTo>
                  <a:pt x="17282" y="5940"/>
                </a:lnTo>
                <a:lnTo>
                  <a:pt x="17436" y="5820"/>
                </a:lnTo>
                <a:lnTo>
                  <a:pt x="17539" y="5760"/>
                </a:lnTo>
                <a:lnTo>
                  <a:pt x="17589" y="5730"/>
                </a:lnTo>
                <a:lnTo>
                  <a:pt x="17639" y="5670"/>
                </a:lnTo>
                <a:lnTo>
                  <a:pt x="17688" y="5640"/>
                </a:lnTo>
                <a:lnTo>
                  <a:pt x="17737" y="5610"/>
                </a:lnTo>
                <a:lnTo>
                  <a:pt x="17785" y="5580"/>
                </a:lnTo>
                <a:lnTo>
                  <a:pt x="17831" y="5520"/>
                </a:lnTo>
                <a:lnTo>
                  <a:pt x="17877" y="5490"/>
                </a:lnTo>
                <a:lnTo>
                  <a:pt x="17921" y="5460"/>
                </a:lnTo>
                <a:lnTo>
                  <a:pt x="17964" y="5430"/>
                </a:lnTo>
                <a:lnTo>
                  <a:pt x="18005" y="5370"/>
                </a:lnTo>
                <a:lnTo>
                  <a:pt x="18045" y="5340"/>
                </a:lnTo>
                <a:lnTo>
                  <a:pt x="18083" y="5280"/>
                </a:lnTo>
                <a:lnTo>
                  <a:pt x="18119" y="5250"/>
                </a:lnTo>
                <a:lnTo>
                  <a:pt x="18153" y="5190"/>
                </a:lnTo>
                <a:lnTo>
                  <a:pt x="18185" y="5160"/>
                </a:lnTo>
                <a:lnTo>
                  <a:pt x="18214" y="5100"/>
                </a:lnTo>
                <a:lnTo>
                  <a:pt x="18242" y="5070"/>
                </a:lnTo>
                <a:lnTo>
                  <a:pt x="18267" y="5010"/>
                </a:lnTo>
                <a:lnTo>
                  <a:pt x="18289" y="4950"/>
                </a:lnTo>
                <a:lnTo>
                  <a:pt x="18309" y="4920"/>
                </a:lnTo>
                <a:lnTo>
                  <a:pt x="18339" y="4800"/>
                </a:lnTo>
                <a:lnTo>
                  <a:pt x="18358" y="4680"/>
                </a:lnTo>
                <a:lnTo>
                  <a:pt x="18363" y="4560"/>
                </a:lnTo>
                <a:lnTo>
                  <a:pt x="18360" y="4500"/>
                </a:lnTo>
                <a:lnTo>
                  <a:pt x="18354" y="4440"/>
                </a:lnTo>
                <a:lnTo>
                  <a:pt x="18344" y="4380"/>
                </a:lnTo>
                <a:lnTo>
                  <a:pt x="18330" y="4290"/>
                </a:lnTo>
                <a:lnTo>
                  <a:pt x="18312" y="4230"/>
                </a:lnTo>
                <a:lnTo>
                  <a:pt x="18290" y="4140"/>
                </a:lnTo>
                <a:lnTo>
                  <a:pt x="18263" y="4080"/>
                </a:lnTo>
                <a:lnTo>
                  <a:pt x="18228" y="3990"/>
                </a:lnTo>
                <a:lnTo>
                  <a:pt x="18186" y="3900"/>
                </a:lnTo>
                <a:lnTo>
                  <a:pt x="18139" y="3840"/>
                </a:lnTo>
                <a:lnTo>
                  <a:pt x="18086" y="3750"/>
                </a:lnTo>
                <a:lnTo>
                  <a:pt x="17966" y="3630"/>
                </a:lnTo>
                <a:lnTo>
                  <a:pt x="17825" y="3510"/>
                </a:lnTo>
                <a:lnTo>
                  <a:pt x="17666" y="3390"/>
                </a:lnTo>
                <a:lnTo>
                  <a:pt x="17491" y="3300"/>
                </a:lnTo>
                <a:lnTo>
                  <a:pt x="17397" y="3240"/>
                </a:lnTo>
                <a:lnTo>
                  <a:pt x="17299" y="3210"/>
                </a:lnTo>
                <a:lnTo>
                  <a:pt x="17198" y="3180"/>
                </a:lnTo>
                <a:lnTo>
                  <a:pt x="17094" y="3120"/>
                </a:lnTo>
                <a:lnTo>
                  <a:pt x="16875" y="3060"/>
                </a:lnTo>
                <a:lnTo>
                  <a:pt x="16645" y="3000"/>
                </a:lnTo>
                <a:lnTo>
                  <a:pt x="16405" y="2940"/>
                </a:lnTo>
                <a:lnTo>
                  <a:pt x="16155" y="2880"/>
                </a:lnTo>
                <a:lnTo>
                  <a:pt x="15636" y="2760"/>
                </a:lnTo>
                <a:lnTo>
                  <a:pt x="14686" y="2550"/>
                </a:lnTo>
                <a:lnTo>
                  <a:pt x="14549" y="2490"/>
                </a:lnTo>
                <a:lnTo>
                  <a:pt x="14275" y="2430"/>
                </a:lnTo>
                <a:lnTo>
                  <a:pt x="14139" y="2370"/>
                </a:lnTo>
                <a:lnTo>
                  <a:pt x="14003" y="2340"/>
                </a:lnTo>
                <a:lnTo>
                  <a:pt x="13868" y="2280"/>
                </a:lnTo>
                <a:lnTo>
                  <a:pt x="13734" y="2250"/>
                </a:lnTo>
                <a:lnTo>
                  <a:pt x="13470" y="2130"/>
                </a:lnTo>
                <a:lnTo>
                  <a:pt x="13340" y="2070"/>
                </a:lnTo>
                <a:lnTo>
                  <a:pt x="13212" y="2010"/>
                </a:lnTo>
                <a:lnTo>
                  <a:pt x="12961" y="1890"/>
                </a:lnTo>
                <a:lnTo>
                  <a:pt x="12839" y="1800"/>
                </a:lnTo>
                <a:lnTo>
                  <a:pt x="12719" y="1710"/>
                </a:lnTo>
                <a:lnTo>
                  <a:pt x="12602" y="1650"/>
                </a:lnTo>
                <a:lnTo>
                  <a:pt x="12487" y="1560"/>
                </a:lnTo>
                <a:lnTo>
                  <a:pt x="12375" y="1470"/>
                </a:lnTo>
                <a:lnTo>
                  <a:pt x="12266" y="1380"/>
                </a:lnTo>
                <a:lnTo>
                  <a:pt x="12161" y="1260"/>
                </a:lnTo>
                <a:lnTo>
                  <a:pt x="12058" y="1170"/>
                </a:lnTo>
                <a:lnTo>
                  <a:pt x="11959" y="1050"/>
                </a:lnTo>
                <a:lnTo>
                  <a:pt x="11864" y="930"/>
                </a:lnTo>
                <a:lnTo>
                  <a:pt x="11773" y="810"/>
                </a:lnTo>
                <a:lnTo>
                  <a:pt x="11685" y="690"/>
                </a:lnTo>
                <a:lnTo>
                  <a:pt x="11602" y="540"/>
                </a:lnTo>
                <a:lnTo>
                  <a:pt x="11505" y="390"/>
                </a:lnTo>
                <a:lnTo>
                  <a:pt x="11397" y="270"/>
                </a:lnTo>
                <a:lnTo>
                  <a:pt x="11281" y="120"/>
                </a:lnTo>
                <a:lnTo>
                  <a:pt x="11177" y="0"/>
                </a:lnTo>
                <a:close/>
              </a:path>
            </a:pathLst>
          </a:custGeom>
          <a:solidFill>
            <a:srgbClr val="F1452F"/>
          </a:solidFill>
          <a:ln w="12700">
            <a:miter lim="400000"/>
          </a:ln>
        </p:spPr>
        <p:txBody>
          <a:bodyPr lIns="34289" rIns="34289"/>
          <a:lstStyle/>
          <a:p>
            <a:endParaRPr sz="1086"/>
          </a:p>
        </p:txBody>
      </p:sp>
      <p:sp>
        <p:nvSpPr>
          <p:cNvPr id="2" name="Rounded Rectangle 1"/>
          <p:cNvSpPr/>
          <p:nvPr/>
        </p:nvSpPr>
        <p:spPr>
          <a:xfrm>
            <a:off x="4318302" y="4885431"/>
            <a:ext cx="4098320" cy="408620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/>
            <a:endParaRPr lang="en-US" sz="1800"/>
          </a:p>
        </p:txBody>
      </p:sp>
      <p:sp>
        <p:nvSpPr>
          <p:cNvPr id="74" name="object 4"/>
          <p:cNvSpPr txBox="1"/>
          <p:nvPr/>
        </p:nvSpPr>
        <p:spPr>
          <a:xfrm>
            <a:off x="4427785" y="4905075"/>
            <a:ext cx="387935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sz="2400" dirty="0">
                <a:hlinkClick r:id="rId2"/>
              </a:rPr>
              <a:t>https://www.fondotzovis.ru/</a:t>
            </a:r>
            <a:endParaRPr lang="en-US" altLang="en-US" sz="2400" b="1" dirty="0">
              <a:solidFill>
                <a:srgbClr val="1B404E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79" name="pattern-thankyou.png" descr="pattern-thankyou.png"/>
          <p:cNvPicPr>
            <a:picLocks noChangeAspect="1"/>
          </p:cNvPicPr>
          <p:nvPr/>
        </p:nvPicPr>
        <p:blipFill>
          <a:blip r:embed="rId3">
            <a:alphaModFix amt="30000"/>
          </a:blip>
          <a:srcRect l="11302" t="57533" r="47449" b="12771"/>
          <a:stretch>
            <a:fillRect/>
          </a:stretch>
        </p:blipFill>
        <p:spPr>
          <a:xfrm rot="21327753">
            <a:off x="4995930" y="-273390"/>
            <a:ext cx="5979162" cy="416120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hank You!">
            <a:extLst>
              <a:ext uri="{FF2B5EF4-FFF2-40B4-BE49-F238E27FC236}">
                <a16:creationId xmlns:a16="http://schemas.microsoft.com/office/drawing/2014/main" id="{09CD9D59-F323-4546-9157-35D2A6B52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4670" y="2484595"/>
            <a:ext cx="6348038" cy="1536290"/>
          </a:xfrm>
          <a:prstGeom prst="rect">
            <a:avLst/>
          </a:prstGeom>
        </p:spPr>
        <p:txBody>
          <a:bodyPr anchor="t">
            <a:noAutofit/>
          </a:bodyPr>
          <a:lstStyle>
            <a:lvl1pPr marR="5080" indent="12700" algn="ctr">
              <a:lnSpc>
                <a:spcPts val="11400"/>
              </a:lnSpc>
              <a:defRPr sz="13000" b="0">
                <a:solidFill>
                  <a:srgbClr val="F2F2F2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>
              <a:lnSpc>
                <a:spcPct val="100000"/>
              </a:lnSpc>
            </a:pPr>
            <a:br>
              <a:rPr lang="en-US" altLang="en-US" sz="3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</a:br>
            <a:endParaRPr sz="3000" b="1" dirty="0">
              <a:latin typeface="Arial Black" panose="020B0604020202020204" pitchFamily="34" charset="0"/>
              <a:ea typeface="Roboto Black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18" y="404690"/>
            <a:ext cx="3187310" cy="181097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3968" y="3075510"/>
            <a:ext cx="664698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en-US" sz="2000" dirty="0">
                <a:solidFill>
                  <a:schemeClr val="bg1"/>
                </a:solidFill>
              </a:rPr>
              <a:t>VKONTAKTE: </a:t>
            </a:r>
            <a:r>
              <a:rPr lang="en-US" sz="2000" dirty="0">
                <a:hlinkClick r:id="rId5"/>
              </a:rPr>
              <a:t>https://vk.com/fond_otzovis</a:t>
            </a:r>
            <a:endParaRPr lang="en-US" sz="2000" dirty="0"/>
          </a:p>
          <a:p>
            <a:pPr algn="ctr" defTabSz="914400"/>
            <a:r>
              <a:rPr lang="en-US" sz="2000" dirty="0">
                <a:solidFill>
                  <a:schemeClr val="bg1"/>
                </a:solidFill>
              </a:rPr>
              <a:t>INSTAGRAM: </a:t>
            </a:r>
            <a:r>
              <a:rPr lang="en-US" sz="2000" dirty="0">
                <a:hlinkClick r:id="rId5"/>
              </a:rPr>
              <a:t>https://vk.com/fond_otzovis</a:t>
            </a:r>
            <a:endParaRPr lang="en-US" sz="2000" dirty="0"/>
          </a:p>
          <a:p>
            <a:pPr algn="ctr" defTabSz="914400"/>
            <a:r>
              <a:rPr lang="en-US" sz="2000" dirty="0">
                <a:solidFill>
                  <a:schemeClr val="bg1"/>
                </a:solidFill>
              </a:rPr>
              <a:t>FACEBOOK: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https://www.facebook.com/fondotzovis/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7" y="404690"/>
            <a:ext cx="5258113" cy="18109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528504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273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Avenir Next</vt:lpstr>
      <vt:lpstr>Calibri</vt:lpstr>
      <vt:lpstr>Helvetica</vt:lpstr>
      <vt:lpstr>Helvetica Neue</vt:lpstr>
      <vt:lpstr>Poppins Light</vt:lpstr>
      <vt:lpstr>Poppins-ExtraBold</vt:lpstr>
      <vt:lpstr>Office Theme</vt:lpstr>
      <vt:lpstr>Благотворительный фонд помощи детям с онкологическими и другими тяжелыми заболеваниями «ОТЗОВИСЬ»</vt:lpstr>
      <vt:lpstr>Презентация PowerPoint</vt:lpstr>
      <vt:lpstr>О нас</vt:lpstr>
      <vt:lpstr>Цель</vt:lpstr>
      <vt:lpstr>Наши проекты</vt:lpstr>
      <vt:lpstr>Бюджет</vt:lpstr>
      <vt:lpstr>Презентация PowerPoint</vt:lpstr>
      <vt:lpstr>“За годы работы количество постоянно болеющих детей существенно увеличилось. Однако в настоящее время процент смертности значительно снизился и медицина в большинстве случаев способна помочь детям справиться с болезнью, добиться полного выздоровления и снятия инвалидности, но процесс лечения требует длительного времени и значительных материальных затрат.”</vt:lpstr>
      <vt:lpstr>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 Powerpoint</dc:title>
  <dc:creator>Katherine Boyarsky</dc:creator>
  <cp:lastModifiedBy>User</cp:lastModifiedBy>
  <cp:revision>31</cp:revision>
  <dcterms:modified xsi:type="dcterms:W3CDTF">2022-04-24T09:23:42Z</dcterms:modified>
</cp:coreProperties>
</file>