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7" r:id="rId4"/>
    <p:sldId id="273" r:id="rId5"/>
    <p:sldId id="275" r:id="rId6"/>
    <p:sldId id="259" r:id="rId7"/>
    <p:sldId id="258" r:id="rId8"/>
    <p:sldId id="260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-93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7238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6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133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3964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49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04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50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31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21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91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011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69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365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54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32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06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32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9C2B45-5F0E-4964-B5DB-DE85486A1264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4B48BF6-E61F-4EFE-8D2C-1B6439381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3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F9865D-0319-474A-9EAB-F415D4060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Благотворительный фонд «ты дома»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E7FEF2-B50B-4D67-B16A-C67711D1B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Волонтерское движение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35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985C63F-2C2E-421C-8E9C-AC1DEAA4EC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0253" y="290312"/>
            <a:ext cx="7643437" cy="57325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A79269C-5075-4D58-8276-EB7870C91870}"/>
              </a:ext>
            </a:extLst>
          </p:cNvPr>
          <p:cNvSpPr/>
          <p:nvPr/>
        </p:nvSpPr>
        <p:spPr>
          <a:xfrm>
            <a:off x="5110826" y="1105878"/>
            <a:ext cx="691247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5614" y="4432151"/>
          <a:ext cx="3334870" cy="989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870"/>
              </a:tblGrid>
              <a:tr h="9897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350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7B373-ED55-4104-84EA-5DBA0A5D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49" y="685800"/>
            <a:ext cx="6682133" cy="1158140"/>
          </a:xfrm>
        </p:spPr>
        <p:txBody>
          <a:bodyPr/>
          <a:lstStyle/>
          <a:p>
            <a:r>
              <a:rPr lang="ru-RU" dirty="0"/>
              <a:t>Социальная служба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8DA490-53E7-4780-A190-4FE74CCC83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D19EEE2-AAD1-4777-90D7-8FD00567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" y="142051"/>
            <a:ext cx="2997619" cy="5333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EF0B163-E92E-48E7-823E-B840B7B76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92" y="2063396"/>
            <a:ext cx="6062734" cy="3071500"/>
          </a:xfrm>
          <a:prstGeom prst="rect">
            <a:avLst/>
          </a:prstGeom>
        </p:spPr>
      </p:pic>
      <p:sp>
        <p:nvSpPr>
          <p:cNvPr id="7" name="Стрелка: влево 6">
            <a:extLst>
              <a:ext uri="{FF2B5EF4-FFF2-40B4-BE49-F238E27FC236}">
                <a16:creationId xmlns="" xmlns:a16="http://schemas.microsoft.com/office/drawing/2014/main" id="{93D3EB66-9CA6-46A7-9F27-DBA4F5D98000}"/>
              </a:ext>
            </a:extLst>
          </p:cNvPr>
          <p:cNvSpPr/>
          <p:nvPr/>
        </p:nvSpPr>
        <p:spPr>
          <a:xfrm>
            <a:off x="8286750" y="2675642"/>
            <a:ext cx="978408" cy="484632"/>
          </a:xfrm>
          <a:prstGeom prst="leftArrow">
            <a:avLst/>
          </a:prstGeom>
          <a:solidFill>
            <a:srgbClr val="00B050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2577E786-EBD9-43BA-AB89-16B435E9FF3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130" t="-39706" r="14130" b="2750"/>
          <a:stretch/>
        </p:blipFill>
        <p:spPr>
          <a:xfrm>
            <a:off x="9265158" y="3599146"/>
            <a:ext cx="2400300" cy="26090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2602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9102" y="737802"/>
            <a:ext cx="7080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Волонтеры стригут нуждающихся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R\Downloads\Telegram Desktop\photo_2024-09-17_09-46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9855" y="2440094"/>
            <a:ext cx="2088721" cy="3713282"/>
          </a:xfrm>
          <a:prstGeom prst="rect">
            <a:avLst/>
          </a:prstGeom>
          <a:noFill/>
        </p:spPr>
      </p:pic>
      <p:pic>
        <p:nvPicPr>
          <p:cNvPr id="4100" name="Picture 4" descr="C:\Users\R\Downloads\Telegram Desktop\photo_2024-09-17_09-46-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8663" y="1807284"/>
            <a:ext cx="2117912" cy="3765177"/>
          </a:xfrm>
          <a:prstGeom prst="rect">
            <a:avLst/>
          </a:prstGeom>
          <a:noFill/>
        </p:spPr>
      </p:pic>
      <p:pic>
        <p:nvPicPr>
          <p:cNvPr id="4102" name="Picture 6" descr="C:\Users\R\Downloads\Telegram Desktop\photo_2024-09-17_09-46-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5892" y="1852009"/>
            <a:ext cx="2092754" cy="3720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877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3031" y="565681"/>
            <a:ext cx="7604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Мероприятия по обустройству склада и прилегающей территории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 descr="C:\Users\R\Downloads\Telegram Desktop\photo_2024-12-20_13-54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16" y="1107737"/>
            <a:ext cx="3094616" cy="4126155"/>
          </a:xfrm>
          <a:prstGeom prst="rect">
            <a:avLst/>
          </a:prstGeom>
          <a:noFill/>
        </p:spPr>
      </p:pic>
      <p:pic>
        <p:nvPicPr>
          <p:cNvPr id="1027" name="Picture 3" descr="C:\Users\R\Downloads\Telegram Desktop\photo_2024-12-20_13-55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228" y="1129254"/>
            <a:ext cx="3501839" cy="4669119"/>
          </a:xfrm>
          <a:prstGeom prst="rect">
            <a:avLst/>
          </a:prstGeom>
          <a:noFill/>
        </p:spPr>
      </p:pic>
      <p:pic>
        <p:nvPicPr>
          <p:cNvPr id="1028" name="Picture 4" descr="C:\Users\R\Downloads\Telegram Desktop\photo_2024-12-20_13-55-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2396" y="2692101"/>
            <a:ext cx="4701092" cy="3525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877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99876" y="146132"/>
            <a:ext cx="64465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Волонтеры на благотворительной акции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(корзина доброты)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R\Downloads\Telegram Desktop\photo_2024-09-18_09-21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81" y="82178"/>
            <a:ext cx="3589467" cy="4785956"/>
          </a:xfrm>
          <a:prstGeom prst="rect">
            <a:avLst/>
          </a:prstGeom>
          <a:noFill/>
        </p:spPr>
      </p:pic>
      <p:pic>
        <p:nvPicPr>
          <p:cNvPr id="3075" name="Picture 3" descr="C:\Users\R\Downloads\Telegram Desktop\photo_2024-09-18_09-16-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787" y="3418055"/>
            <a:ext cx="6574118" cy="3045666"/>
          </a:xfrm>
          <a:prstGeom prst="rect">
            <a:avLst/>
          </a:prstGeom>
          <a:noFill/>
        </p:spPr>
      </p:pic>
      <p:pic>
        <p:nvPicPr>
          <p:cNvPr id="3076" name="Picture 4" descr="C:\Users\R\Downloads\Telegram Desktop\photo_2024-09-18_09-21-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0282" y="1947134"/>
            <a:ext cx="3275703" cy="4367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877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727106-F422-4AD9-95E1-1A317652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75" y="685800"/>
            <a:ext cx="4715099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Раздача горячих обедов</a:t>
            </a:r>
            <a:endParaRPr lang="ru-RU" dirty="0"/>
          </a:p>
        </p:txBody>
      </p:sp>
      <p:pic>
        <p:nvPicPr>
          <p:cNvPr id="4" name="Объект 3" descr="aod0xRDXUZs.jpg">
            <a:extLst>
              <a:ext uri="{FF2B5EF4-FFF2-40B4-BE49-F238E27FC236}">
                <a16:creationId xmlns="" xmlns:a16="http://schemas.microsoft.com/office/drawing/2014/main" id="{B92D39FF-409A-49AD-9391-A1497982708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94372" y="713256"/>
            <a:ext cx="6392332" cy="4794250"/>
          </a:xfrm>
          <a:prstGeom prst="rect">
            <a:avLst/>
          </a:prstGeom>
        </p:spPr>
      </p:pic>
      <p:pic>
        <p:nvPicPr>
          <p:cNvPr id="5" name="Picture 2" descr="C:\Users\R\Downloads\Telegram Desktop\photo_2024-09-17_09-53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476" y="1939334"/>
            <a:ext cx="3079848" cy="410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987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CEF57B-828F-4231-AC47-B656C644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139" y="781387"/>
            <a:ext cx="4519958" cy="1151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Волонтеры на </a:t>
            </a:r>
            <a:r>
              <a:rPr lang="ru-RU" dirty="0" err="1" smtClean="0"/>
              <a:t>добромобиле</a:t>
            </a:r>
            <a:endParaRPr lang="ru-RU" dirty="0"/>
          </a:p>
        </p:txBody>
      </p:sp>
      <p:pic>
        <p:nvPicPr>
          <p:cNvPr id="4" name="Объект 3" descr="_DPWH6_9Vyk.jpg">
            <a:extLst>
              <a:ext uri="{FF2B5EF4-FFF2-40B4-BE49-F238E27FC236}">
                <a16:creationId xmlns="" xmlns:a16="http://schemas.microsoft.com/office/drawing/2014/main" id="{AF9B1B7A-41C7-4081-BC35-198D9AAEAE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126443" y="2547098"/>
            <a:ext cx="4265904" cy="2413700"/>
          </a:xfrm>
          <a:prstGeom prst="rect">
            <a:avLst/>
          </a:prstGeom>
        </p:spPr>
      </p:pic>
      <p:pic>
        <p:nvPicPr>
          <p:cNvPr id="2051" name="Picture 3" descr="C:\Users\R\Downloads\Telegram Desktop\photo_2024-09-17_09-55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840" y="882127"/>
            <a:ext cx="6732323" cy="3797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394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781751DE-4B77-4562-A619-A4E9DCC0B7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57" y="2263044"/>
            <a:ext cx="5087938" cy="2869915"/>
          </a:xfrm>
          <a:effectLst>
            <a:softEdge rad="1270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9D14729-44B8-40B4-9BBD-78B8FA78B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3260439"/>
            <a:ext cx="5437429" cy="30670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94823223-5585-4ABF-B850-A89B3C6A58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"/>
            <a:ext cx="5724500" cy="3228976"/>
          </a:xfr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128429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1AFEB437-F8CF-41F6-99E3-3DBF198B97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16937"/>
            <a:ext cx="5087938" cy="2869915"/>
          </a:xfrm>
          <a:effectLst>
            <a:softEdge rad="635000"/>
          </a:effectLst>
        </p:spPr>
      </p:pic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B4681DF0-7793-4F9D-B8A0-76B34E274C3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86852"/>
            <a:ext cx="5086350" cy="2869019"/>
          </a:xfrm>
          <a:effectLst>
            <a:softEdge rad="31750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90C3A0F-9C8A-4B47-87C5-C0C2E3A82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66" y="1515197"/>
            <a:ext cx="6795208" cy="382760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1855609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1212</TotalTime>
  <Words>38</Words>
  <Application>Microsoft Office PowerPoint</Application>
  <PresentationFormat>Произвольный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Благотворительный фонд «ты дома»</vt:lpstr>
      <vt:lpstr>Социальная служба</vt:lpstr>
      <vt:lpstr>Слайд 3</vt:lpstr>
      <vt:lpstr>Слайд 4</vt:lpstr>
      <vt:lpstr>Слайд 5</vt:lpstr>
      <vt:lpstr>Раздача горячих обедов</vt:lpstr>
      <vt:lpstr>Волонтеры на добромобиле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фонд «ты дома»</dc:title>
  <dc:creator>R</dc:creator>
  <cp:lastModifiedBy>R</cp:lastModifiedBy>
  <cp:revision>39</cp:revision>
  <dcterms:created xsi:type="dcterms:W3CDTF">2023-12-15T10:21:20Z</dcterms:created>
  <dcterms:modified xsi:type="dcterms:W3CDTF">2024-12-20T10:04:46Z</dcterms:modified>
</cp:coreProperties>
</file>