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94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13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6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16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25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2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9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2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08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FAA98-8A95-4D1B-959E-A2A63FC907A2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ACFD0-642B-4CCC-B7CD-1FEE0EEBE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68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13" t="11651" r="19662" b="9266"/>
          <a:stretch/>
        </p:blipFill>
        <p:spPr>
          <a:xfrm>
            <a:off x="0" y="-1"/>
            <a:ext cx="12192000" cy="683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2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78" t="35555" r="19730" b="13573"/>
          <a:stretch/>
        </p:blipFill>
        <p:spPr>
          <a:xfrm rot="5400000">
            <a:off x="-2192699" y="2192699"/>
            <a:ext cx="6856749" cy="2471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8575" y="1304715"/>
            <a:ext cx="70598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Экологическая акция «45ГА_леса»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реализована в год 45-летия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«Газпром добыча Ноябрьск».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акции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очистка лесных зон от бытового мусора.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Инициатор мероприятия: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корпоративное волонтерское движение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_актив.</a:t>
            </a:r>
          </a:p>
          <a:p>
            <a:endParaRPr lang="ru-RU" dirty="0" smtClean="0">
              <a:solidFill>
                <a:srgbClr val="1078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проекта: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Ямало-Ненецкий автономный округ, Республика Саха (Якутия), Камчатский край.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сотрудники всех структурных подразделений компании.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проведения: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16 мая – 17 сентября 2022 года.</a:t>
            </a:r>
          </a:p>
        </p:txBody>
      </p:sp>
    </p:spTree>
    <p:extLst>
      <p:ext uri="{BB962C8B-B14F-4D97-AF65-F5344CB8AC3E}">
        <p14:creationId xmlns:p14="http://schemas.microsoft.com/office/powerpoint/2010/main" val="112752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78" t="35555" r="19730" b="13573"/>
          <a:stretch/>
        </p:blipFill>
        <p:spPr>
          <a:xfrm rot="5400000">
            <a:off x="-2192699" y="2192699"/>
            <a:ext cx="6856749" cy="2471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4498" y="196163"/>
            <a:ext cx="709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Западно-</a:t>
            </a:r>
            <a:r>
              <a:rPr lang="ru-RU" sz="2400" b="1" dirty="0" err="1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Таркосалинский</a:t>
            </a:r>
            <a:r>
              <a:rPr lang="ru-RU" sz="2400" b="1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газовый промысел</a:t>
            </a:r>
            <a:endParaRPr lang="ru-RU" sz="2400" b="1" dirty="0">
              <a:solidFill>
                <a:srgbClr val="1078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98" y="771611"/>
            <a:ext cx="3652108" cy="27390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98" y="3855307"/>
            <a:ext cx="3652108" cy="2739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08" y="771611"/>
            <a:ext cx="3657600" cy="274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09" y="3855307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5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78" t="35555" r="19730" b="13573"/>
          <a:stretch/>
        </p:blipFill>
        <p:spPr>
          <a:xfrm rot="5400000">
            <a:off x="-2192699" y="2192699"/>
            <a:ext cx="6856749" cy="2471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0316" y="246449"/>
            <a:ext cx="709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Комсомольский газовый промысел</a:t>
            </a:r>
            <a:endParaRPr lang="ru-RU" sz="2400" b="1" dirty="0">
              <a:solidFill>
                <a:srgbClr val="1078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16" y="771611"/>
            <a:ext cx="4114800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09" y="771611"/>
            <a:ext cx="4114800" cy="2743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16" y="3855307"/>
            <a:ext cx="4114800" cy="2743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38" y="3853660"/>
            <a:ext cx="4117271" cy="27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2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78" t="35555" r="19730" b="13573"/>
          <a:stretch/>
        </p:blipFill>
        <p:spPr>
          <a:xfrm rot="5400000">
            <a:off x="-2192699" y="2192699"/>
            <a:ext cx="6856749" cy="2471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0316" y="246449"/>
            <a:ext cx="709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Вынгаяхинский</a:t>
            </a:r>
            <a:r>
              <a:rPr lang="ru-RU" sz="2400" b="1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газовый промысел</a:t>
            </a:r>
            <a:endParaRPr lang="ru-RU" sz="2400" b="1" dirty="0">
              <a:solidFill>
                <a:srgbClr val="1078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16" y="961081"/>
            <a:ext cx="4110681" cy="5480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94" y="961081"/>
            <a:ext cx="4115423" cy="548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3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78" t="35555" r="19730" b="13573"/>
          <a:stretch/>
        </p:blipFill>
        <p:spPr>
          <a:xfrm rot="5400000">
            <a:off x="-2192699" y="2192699"/>
            <a:ext cx="6856749" cy="2471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4985" y="231003"/>
            <a:ext cx="897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Ноябрьские подразделения «Газпром добыча Ноябрьск»</a:t>
            </a:r>
            <a:endParaRPr lang="ru-RU" sz="2400" b="1" dirty="0">
              <a:solidFill>
                <a:srgbClr val="1078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16" y="799070"/>
            <a:ext cx="4201298" cy="2800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16" y="3810679"/>
            <a:ext cx="4201298" cy="2800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/>
          <a:stretch/>
        </p:blipFill>
        <p:spPr>
          <a:xfrm>
            <a:off x="7451127" y="799070"/>
            <a:ext cx="4201298" cy="2798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1"/>
          <a:stretch/>
        </p:blipFill>
        <p:spPr>
          <a:xfrm>
            <a:off x="7451127" y="3810679"/>
            <a:ext cx="4201298" cy="28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2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78" t="35555" r="19730" b="13573"/>
          <a:stretch/>
        </p:blipFill>
        <p:spPr>
          <a:xfrm rot="5400000">
            <a:off x="-2192699" y="2192699"/>
            <a:ext cx="6856749" cy="2471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57" y="650790"/>
            <a:ext cx="4306329" cy="2870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09" y="650790"/>
            <a:ext cx="4306329" cy="28708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57" y="3725561"/>
            <a:ext cx="4306329" cy="2870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09" y="3725561"/>
            <a:ext cx="4306766" cy="28708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0315" y="246449"/>
            <a:ext cx="168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</a:t>
            </a:r>
            <a:endParaRPr lang="ru-RU" sz="2400" b="1" dirty="0">
              <a:solidFill>
                <a:srgbClr val="1078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8057" y="246449"/>
            <a:ext cx="155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</a:t>
            </a:r>
            <a:endParaRPr lang="ru-RU" sz="2400" b="1" dirty="0">
              <a:solidFill>
                <a:srgbClr val="1078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9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78" t="35555" r="19730" b="13573"/>
          <a:stretch/>
        </p:blipFill>
        <p:spPr>
          <a:xfrm rot="5400000">
            <a:off x="-2192699" y="2192699"/>
            <a:ext cx="6856749" cy="2471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0694" y="284644"/>
            <a:ext cx="46369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0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АКЦИИ</a:t>
            </a:r>
          </a:p>
          <a:p>
            <a:endParaRPr lang="ru-RU" b="1" dirty="0" smtClean="0">
              <a:solidFill>
                <a:srgbClr val="1078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1078BD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проведено 20 экологических мероприятий;</a:t>
            </a:r>
          </a:p>
          <a:p>
            <a:pPr marL="285750" indent="-285750">
              <a:spcAft>
                <a:spcPts val="600"/>
              </a:spcAft>
              <a:buClr>
                <a:srgbClr val="1078BD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приняли участие сотрудники всех структурных подразделений компании;</a:t>
            </a:r>
          </a:p>
          <a:p>
            <a:pPr marL="285750" indent="-285750">
              <a:spcAft>
                <a:spcPts val="600"/>
              </a:spcAft>
              <a:buClr>
                <a:srgbClr val="1078BD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развивается семейное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эковолонтерство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Clr>
                <a:srgbClr val="1078BD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собрано 30 тонн мусора;</a:t>
            </a:r>
          </a:p>
          <a:p>
            <a:pPr marL="285750" indent="-285750">
              <a:spcAft>
                <a:spcPts val="600"/>
              </a:spcAft>
              <a:buClr>
                <a:srgbClr val="1078BD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очищено 45 гектаров леса.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94" y="3731742"/>
            <a:ext cx="4636925" cy="3091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1" y="452930"/>
            <a:ext cx="4637902" cy="31105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2" y="3731742"/>
            <a:ext cx="4637901" cy="309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375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115</Words>
  <Application>Microsoft Office PowerPoint</Application>
  <PresentationFormat>Широкоэкранный</PresentationFormat>
  <Paragraphs>25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Мингазетдинова Татьяна Александровна</dc:creator>
  <cp:lastModifiedBy>Мингазетдинова Татьяна Александровна</cp:lastModifiedBy>
  <cp:revision>11</cp:revision>
  <dcterms:created xsi:type="dcterms:W3CDTF">2022-11-17T09:23:19Z</dcterms:created>
  <dcterms:modified xsi:type="dcterms:W3CDTF">2022-11-17T11:47:33Z</dcterms:modified>
</cp:coreProperties>
</file>