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96" r:id="rId2"/>
    <p:sldId id="297" r:id="rId3"/>
    <p:sldId id="295" r:id="rId4"/>
    <p:sldId id="363" r:id="rId5"/>
    <p:sldId id="375" r:id="rId6"/>
    <p:sldId id="364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A190C5-D1AA-46D8-8ABE-DAFA0CE8A092}">
          <p14:sldIdLst>
            <p14:sldId id="296"/>
            <p14:sldId id="297"/>
            <p14:sldId id="295"/>
            <p14:sldId id="363"/>
            <p14:sldId id="375"/>
            <p14:sldId id="364"/>
            <p14:sldId id="376"/>
          </p14:sldIdLst>
        </p14:section>
        <p14:section name="Раздел без заголовка" id="{8C08F958-D890-4C50-A0E1-B2211C788EE3}">
          <p14:sldIdLst>
            <p14:sldId id="377"/>
            <p14:sldId id="378"/>
            <p14:sldId id="379"/>
            <p14:sldId id="380"/>
            <p14:sldId id="381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98" d="100"/>
          <a:sy n="98" d="100"/>
        </p:scale>
        <p:origin x="3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B8E8A-57F5-48B1-89BA-1BEA667E48EA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1235-554C-48F9-A345-192209DD2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4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EC7D729-8F6B-4A33-8F98-F9F442D28F6E}" type="datetimeFigureOut">
              <a:rPr lang="ru-RU" smtClean="0"/>
              <a:pPr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91A070C-034E-4E36-86B1-1D9EC0E82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302433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002060"/>
                </a:solidFill>
              </a:rPr>
              <a:t>Администрация сельского поселения </a:t>
            </a:r>
            <a:r>
              <a:rPr lang="ru-RU" b="1" dirty="0" err="1">
                <a:solidFill>
                  <a:srgbClr val="002060"/>
                </a:solidFill>
              </a:rPr>
              <a:t>Аровский</a:t>
            </a:r>
            <a:r>
              <a:rPr lang="ru-RU" b="1" dirty="0">
                <a:solidFill>
                  <a:srgbClr val="002060"/>
                </a:solidFill>
              </a:rPr>
              <a:t> сельсовет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муниципального района </a:t>
            </a:r>
            <a:r>
              <a:rPr lang="ru-RU" b="1" dirty="0" err="1">
                <a:solidFill>
                  <a:srgbClr val="002060"/>
                </a:solidFill>
              </a:rPr>
              <a:t>Чишминский</a:t>
            </a:r>
            <a:r>
              <a:rPr lang="ru-RU" b="1" dirty="0">
                <a:solidFill>
                  <a:srgbClr val="002060"/>
                </a:solidFill>
              </a:rPr>
              <a:t> район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Республики Башкортостан</a:t>
            </a:r>
          </a:p>
        </p:txBody>
      </p:sp>
      <p:pic>
        <p:nvPicPr>
          <p:cNvPr id="1027" name="Picture 3" descr="C:\Users\User\Desktop\20200826_120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476214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A0717-B254-B51C-D859-A272B02C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82801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Участвуем в праздничных мероприятиях, днях памяти, проводим календарные праздники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0FD87-C602-41BD-B96E-968968CA7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3918"/>
            <a:ext cx="3300766" cy="20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C34A2B-250B-FC72-B22D-148F267F7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3918"/>
            <a:ext cx="2952328" cy="20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448121-A171-CCEA-CD5B-4F03B83C1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6" y="3792190"/>
            <a:ext cx="3653077" cy="230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2A962E-CE4A-F8DB-4E0E-227F1138C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92190"/>
            <a:ext cx="2952327" cy="230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270129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F9DD9-FE45-5673-92AD-215468D2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972026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Проводятся различные профилактические мероприятия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471135-96E1-B372-8C98-4BCD6606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03244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8B902D-4A3F-9F9A-6735-152C2C369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0" y="3663646"/>
            <a:ext cx="4032448" cy="225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423418-6443-7F69-255C-189182BD7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35246"/>
            <a:ext cx="3456383" cy="225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987226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2F305-739D-903C-23A8-2FA2860A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7560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Волонтеры поздравляют с праздниками детей участников СВО и детей с ограниченными возможностями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6F46A5-7EE1-A2BC-56CA-EFB756341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0179"/>
            <a:ext cx="2891036" cy="266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C00E27-A910-27E8-5C84-BA0B2FBC4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96" y="1150179"/>
            <a:ext cx="2785676" cy="269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95C6A5-4674-0A07-D97D-64E1BCE0A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3" y="4060287"/>
            <a:ext cx="3137754" cy="239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359162-F5F3-3D28-1620-E6BD69011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08" y="4060522"/>
            <a:ext cx="3605774" cy="239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7383050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F2E4A-9FA8-63C5-AD96-1623F024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82801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Принимаем участие в подготовке гуманитарной помощи участникам СВО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C0A9D7-24B2-18F1-8B14-3EA9AD15B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3132832" cy="234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D6701A-3853-E88A-340A-154A889A2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2880320" cy="234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7336B7-6D16-C2BF-3393-0C573C3D6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4" y="3789040"/>
            <a:ext cx="2202495" cy="263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27AE62-FB4B-600D-6DFD-B9509072C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43" y="3853030"/>
            <a:ext cx="3282361" cy="257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662255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F72C1-11B0-9F33-1315-732388ED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7859216" cy="165618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69357663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82801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СП </a:t>
            </a:r>
            <a:r>
              <a:rPr lang="ru-RU" sz="3200" dirty="0" err="1">
                <a:solidFill>
                  <a:srgbClr val="002060"/>
                </a:solidFill>
              </a:rPr>
              <a:t>Аровский</a:t>
            </a:r>
            <a:r>
              <a:rPr lang="ru-RU" sz="3200" dirty="0">
                <a:solidFill>
                  <a:srgbClr val="002060"/>
                </a:solidFill>
              </a:rPr>
              <a:t> сельсовет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609656" cy="4857403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Образовано – 1952 году</a:t>
            </a:r>
          </a:p>
          <a:p>
            <a:r>
              <a:rPr lang="ru-RU" alt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сельского поселения </a:t>
            </a:r>
          </a:p>
          <a:p>
            <a:pPr algn="ctr"/>
            <a:r>
              <a:rPr lang="ru-RU" alt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 </a:t>
            </a:r>
            <a:r>
              <a:rPr lang="ru-RU" alt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Арово</a:t>
            </a:r>
            <a:r>
              <a:rPr lang="ru-RU" alt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площадь (населенных пунктов) – 577га.</a:t>
            </a:r>
          </a:p>
          <a:p>
            <a:r>
              <a:rPr lang="ru-RU" alt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состав СП </a:t>
            </a:r>
            <a:r>
              <a:rPr lang="ru-RU" alt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Аровский</a:t>
            </a:r>
            <a:r>
              <a:rPr lang="ru-RU" alt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сельсовет входит 7 населенных пунктов: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739473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088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Деревни и села СП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264863"/>
              </p:ext>
            </p:extLst>
          </p:nvPr>
        </p:nvGraphicFramePr>
        <p:xfrm>
          <a:off x="457200" y="1564785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664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</a:t>
                      </a:r>
                    </a:p>
                    <a:p>
                      <a:r>
                        <a:rPr lang="ru-RU" dirty="0"/>
                        <a:t>2</a:t>
                      </a:r>
                    </a:p>
                    <a:p>
                      <a:r>
                        <a:rPr lang="ru-RU" dirty="0"/>
                        <a:t>3</a:t>
                      </a:r>
                    </a:p>
                    <a:p>
                      <a:r>
                        <a:rPr lang="ru-RU" dirty="0"/>
                        <a:t>4</a:t>
                      </a:r>
                    </a:p>
                    <a:p>
                      <a:r>
                        <a:rPr lang="ru-RU" dirty="0"/>
                        <a:t>5</a:t>
                      </a:r>
                    </a:p>
                    <a:p>
                      <a:r>
                        <a:rPr lang="ru-RU" dirty="0"/>
                        <a:t>6</a:t>
                      </a:r>
                    </a:p>
                    <a:p>
                      <a:r>
                        <a:rPr lang="ru-RU" dirty="0"/>
                        <a:t>7</a:t>
                      </a:r>
                    </a:p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населенных пунктов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 err="1"/>
                        <a:t>д.Арово</a:t>
                      </a:r>
                      <a:endParaRPr lang="ru-RU" dirty="0"/>
                    </a:p>
                    <a:p>
                      <a:r>
                        <a:rPr lang="ru-RU" dirty="0" err="1"/>
                        <a:t>д.Боголюбовка</a:t>
                      </a:r>
                      <a:endParaRPr lang="ru-RU" dirty="0"/>
                    </a:p>
                    <a:p>
                      <a:r>
                        <a:rPr lang="ru-RU" dirty="0"/>
                        <a:t>д.Дема</a:t>
                      </a:r>
                    </a:p>
                    <a:p>
                      <a:r>
                        <a:rPr lang="ru-RU" dirty="0" err="1"/>
                        <a:t>с.Кляшево</a:t>
                      </a:r>
                      <a:endParaRPr lang="ru-RU" dirty="0"/>
                    </a:p>
                    <a:p>
                      <a:r>
                        <a:rPr lang="ru-RU" dirty="0"/>
                        <a:t>д.Марусино</a:t>
                      </a:r>
                    </a:p>
                    <a:p>
                      <a:r>
                        <a:rPr lang="ru-RU" dirty="0"/>
                        <a:t>д.Новый </a:t>
                      </a:r>
                      <a:r>
                        <a:rPr lang="ru-RU" dirty="0" err="1"/>
                        <a:t>Беркадак</a:t>
                      </a:r>
                      <a:endParaRPr lang="ru-RU" dirty="0"/>
                    </a:p>
                    <a:p>
                      <a:r>
                        <a:rPr lang="ru-RU" dirty="0"/>
                        <a:t>с.Черниговка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населения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688</a:t>
                      </a:r>
                    </a:p>
                    <a:p>
                      <a:r>
                        <a:rPr lang="ru-RU" dirty="0"/>
                        <a:t>51</a:t>
                      </a:r>
                    </a:p>
                    <a:p>
                      <a:r>
                        <a:rPr lang="ru-RU" dirty="0"/>
                        <a:t>103</a:t>
                      </a:r>
                    </a:p>
                    <a:p>
                      <a:r>
                        <a:rPr lang="ru-RU" dirty="0"/>
                        <a:t>729</a:t>
                      </a:r>
                    </a:p>
                    <a:p>
                      <a:r>
                        <a:rPr lang="ru-RU" dirty="0"/>
                        <a:t>18</a:t>
                      </a:r>
                    </a:p>
                    <a:p>
                      <a:r>
                        <a:rPr lang="ru-RU" dirty="0"/>
                        <a:t>7</a:t>
                      </a:r>
                    </a:p>
                    <a:p>
                      <a:r>
                        <a:rPr lang="ru-RU" dirty="0"/>
                        <a:t>157</a:t>
                      </a:r>
                    </a:p>
                    <a:p>
                      <a:r>
                        <a:rPr lang="ru-RU" dirty="0"/>
                        <a:t>1753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дворов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320</a:t>
                      </a:r>
                    </a:p>
                    <a:p>
                      <a:r>
                        <a:rPr lang="ru-RU" dirty="0"/>
                        <a:t>162</a:t>
                      </a:r>
                    </a:p>
                    <a:p>
                      <a:r>
                        <a:rPr lang="ru-RU" dirty="0"/>
                        <a:t>294</a:t>
                      </a:r>
                    </a:p>
                    <a:p>
                      <a:r>
                        <a:rPr lang="ru-RU" dirty="0"/>
                        <a:t>349</a:t>
                      </a:r>
                    </a:p>
                    <a:p>
                      <a:r>
                        <a:rPr lang="ru-RU" dirty="0"/>
                        <a:t>27</a:t>
                      </a:r>
                    </a:p>
                    <a:p>
                      <a:r>
                        <a:rPr lang="ru-RU" dirty="0"/>
                        <a:t>50</a:t>
                      </a:r>
                    </a:p>
                    <a:p>
                      <a:r>
                        <a:rPr lang="ru-RU" dirty="0"/>
                        <a:t>232</a:t>
                      </a:r>
                    </a:p>
                    <a:p>
                      <a:r>
                        <a:rPr lang="ru-RU" dirty="0"/>
                        <a:t>1434 дворов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840306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</a:rPr>
              <a:t>Работа волонтерского движения на территории сельского поселения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816680" cy="286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69134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096344" cy="254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77072"/>
            <a:ext cx="3336478" cy="250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0001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Наши волонтеры очень любят свой родной край и поэтому участвуют во всех субботниках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25039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367194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48604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5365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55" y="3356992"/>
            <a:ext cx="47996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654"/>
            <a:ext cx="3648661" cy="273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212976"/>
            <a:ext cx="2159667" cy="356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75600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Наши волонтеры любят экскурсии и познавательные встречи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8CEE8-D585-BD66-E254-D0D3478A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52839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93C271-70A0-2B49-EDB3-7D1FC9F09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47" y="1359612"/>
            <a:ext cx="3844014" cy="221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8713D7-BD59-FD97-8B4A-89496A838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3096344" cy="281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C04EA3-D07E-C31C-C98C-28BD574B9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4017728"/>
            <a:ext cx="4072665" cy="236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564152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90001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1800" dirty="0">
                <a:solidFill>
                  <a:srgbClr val="002060"/>
                </a:solidFill>
              </a:rPr>
              <a:t>мы всегда рады помочь ветеранам тыла в хозяйстве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157760-8ED8-4A88-F801-409E17E07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74506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2EC9DE-2EE8-BB3B-0F37-75A62B218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47" y="1421787"/>
            <a:ext cx="360257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DE892A-77B4-3A81-4016-B5F52D3EE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7" y="3861047"/>
            <a:ext cx="3713519" cy="247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94822E-8C8E-D376-C172-0100CDE41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88" y="3920862"/>
            <a:ext cx="3602575" cy="235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566627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62E8D-1BB7-06BB-FC81-5426348B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92" y="188640"/>
            <a:ext cx="7859216" cy="82801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Очень любим теплые встречи с нашими ветеранами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098466-0BBC-BDD4-9CF5-68D25534F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1286"/>
            <a:ext cx="3133125" cy="208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58D727-2899-34C8-A890-C4241D161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47" y="1340686"/>
            <a:ext cx="3133124" cy="208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2FD815-DD3C-E042-A7AC-FFC4C1DA9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762997"/>
            <a:ext cx="3133125" cy="234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DA3AF5-1D8B-5861-4AE4-C00D06758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760148"/>
            <a:ext cx="3568575" cy="234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174904"/>
      </p:ext>
    </p:extLst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2192</TotalTime>
  <Words>200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Главная</vt:lpstr>
      <vt:lpstr>      Администрация сельского поселения Аровский сельсовет муниципального района Чишминский район Республики Башкортостан</vt:lpstr>
      <vt:lpstr>СП Аровский сельсовет</vt:lpstr>
      <vt:lpstr>Деревни и села СП</vt:lpstr>
      <vt:lpstr>Работа волонтерского движения на территории сельского поселения</vt:lpstr>
      <vt:lpstr>Наши волонтеры очень любят свой родной край и поэтому участвуют во всех субботниках  </vt:lpstr>
      <vt:lpstr>Презентация PowerPoint</vt:lpstr>
      <vt:lpstr>Наши волонтеры любят экскурсии и познавательные встречи</vt:lpstr>
      <vt:lpstr>      мы всегда рады помочь ветеранам тыла в хозяйстве</vt:lpstr>
      <vt:lpstr>Очень любим теплые встречи с нашими ветеранами</vt:lpstr>
      <vt:lpstr>Участвуем в праздничных мероприятиях, днях памяти, проводим календарные праздники</vt:lpstr>
      <vt:lpstr>Проводятся различные профилактические мероприятия</vt:lpstr>
      <vt:lpstr>Волонтеры поздравляют с праздниками детей участников СВО и детей с ограниченными возможностями</vt:lpstr>
      <vt:lpstr>Принимаем участие в подготовке гуманитарной помощи участникам СВО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100</cp:revision>
  <dcterms:created xsi:type="dcterms:W3CDTF">2016-06-22T05:48:57Z</dcterms:created>
  <dcterms:modified xsi:type="dcterms:W3CDTF">2024-08-01T07:33:57Z</dcterms:modified>
</cp:coreProperties>
</file>