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58" r:id="rId4"/>
    <p:sldId id="260" r:id="rId5"/>
    <p:sldId id="261" r:id="rId6"/>
    <p:sldId id="267" r:id="rId7"/>
    <p:sldId id="268" r:id="rId8"/>
    <p:sldId id="271" r:id="rId9"/>
    <p:sldId id="275" r:id="rId10"/>
    <p:sldId id="27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56992"/>
            <a:ext cx="8424936" cy="12961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</a:t>
            </a:r>
            <a:br>
              <a:rPr lang="ru-RU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"Центр народного творчества и кино"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4725144"/>
            <a:ext cx="7704856" cy="8048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ВОЛОНТЕРСКАЯ ОРГАНИЗАИЯ «ДОБРОТВОРЦЫ»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ВОЛОНТЕРЫ КУЛЬТУРЫ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s://dobro.ru/_next/image?url=https%3A%2F%2Fstorage.yandexcloud.net%2Fdobro-static%2Fprod%2Fimages%2Fc6b32e03-7325-53eb-9d2b-4e8a9bfeedfb.&amp;w=256&amp;q=7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92696"/>
            <a:ext cx="2736304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" y="2852936"/>
            <a:ext cx="8229600" cy="438912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«Делай добро и получай радость!»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 другим приносит радость и удовлетворение. Волонтёры получают не только благодарность и признание, но и внутреннюю радость от того, что они делают.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545" y="1121713"/>
            <a:ext cx="8589935" cy="481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 ДЕЯТЕЛЬНОСТИ ОРГАНИЗАЦИИ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3600" b="1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-937120" y="1484784"/>
            <a:ext cx="10081120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009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Вовлечение молодёжи в общественно-культурную деятельность региона;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Пропаганда идей добровольческого труда на благо общества;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Вовлечение новых добровольцев в ряды волонтерского движения;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Воспитание у молодежи активной гражданской позиции, формирование лидерских качеств;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Предоставление возможности волонтерам получить опыт в организации различного рода мероприятий;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7620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Расширение организационных возможностей МБУК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ЦНТиК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своей деятельности участники волонтерской организации взаимодействуют 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68880"/>
            <a:ext cx="8229600" cy="319236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учреждениями культуры;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Образовательными учреждениями;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Общественными организациями;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Администрацией города;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92088"/>
          </a:xfrm>
        </p:spPr>
        <p:txBody>
          <a:bodyPr>
            <a:normAutofit fontScale="90000"/>
          </a:bodyPr>
          <a:lstStyle/>
          <a:p>
            <a:pPr lvl="0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ФУНКЦИИ ОРГАНИЗАЦИИ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589240"/>
          </a:xfrm>
        </p:spPr>
        <p:txBody>
          <a:bodyPr>
            <a:noAutofit/>
          </a:bodyPr>
          <a:lstStyle/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Организация, развитие, координация и популяризация волонтерского движения;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Обобщение опыта реализации волонтерских проектов и подготовка предложений по дальнейшему развитию волонтерской деятельности;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 при организации и проведении мероприятий;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Персональное сопровождение и сопровождение групп участников культурно-досуговых мероприятий;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Служба регистрации, поддержка работы заседаний и секций на мероприятиях, фестивалях, конкурсах, праздниках;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	в	обеспечении	информационного	сопровождения мероприятий;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 при подготовке и размещении информационных материалов, приуроченных к проектам и мероприятиям: участие в подготовке и выпуске рекламно-информационных материалов, (в т. ч. аудио-, видео-, кино-, фото- и др. электронных материалов, путеводителей, картографической продукции,);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 при фото-видео фиксации мероприятий, составлении статей;</a:t>
            </a:r>
          </a:p>
          <a:p>
            <a:pPr lvl="1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Помощь при сборе информации, мониторинге СМИ и информационных порталов в сети Интернет, систематизации материалов.</a:t>
            </a:r>
          </a:p>
          <a:p>
            <a:pPr lvl="1">
              <a:buNone/>
            </a:pPr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1"/>
            <a:ext cx="8229600" cy="7878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Волонтеры культуры активно принимают участие во всех мероприятиях: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71" y="1408606"/>
            <a:ext cx="279031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775" y="1514420"/>
            <a:ext cx="3031931" cy="227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6089" y="100849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Концерты и фестивали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8971" y="3758732"/>
            <a:ext cx="8229600" cy="318340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Спектакли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89" y="3917902"/>
            <a:ext cx="3448495" cy="25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8647" y="4251988"/>
            <a:ext cx="4423146" cy="212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Детские мероприятия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6784" y="1196968"/>
            <a:ext cx="3125706" cy="175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13485"/>
            <a:ext cx="3096344" cy="1741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13485"/>
            <a:ext cx="230425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9552" y="3068960"/>
            <a:ext cx="8229600" cy="432048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Молодежные мероприятия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1"/>
            <a:ext cx="4474839" cy="243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1"/>
            <a:ext cx="3600400" cy="239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Патриотические мероприятия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038600" cy="269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2017744" cy="269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293096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293096"/>
            <a:ext cx="3070986" cy="230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032448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Спортивные мероприятия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08720"/>
            <a:ext cx="41764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48064" y="836712"/>
            <a:ext cx="3697288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Оказывают помощь военнослужащим СВО</a:t>
            </a:r>
            <a:b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0034" y="1979712"/>
            <a:ext cx="3588429" cy="229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3392315"/>
            <a:ext cx="4464496" cy="540741"/>
          </a:xfrm>
          <a:prstGeom prst="rect">
            <a:avLst/>
          </a:prstGeom>
        </p:spPr>
        <p:txBody>
          <a:bodyPr vert="horz" lIns="0" rIns="0" bIns="0" anchor="b">
            <a:normAutofit fontScale="4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 – классы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39"/>
            <a:ext cx="3531340" cy="26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</TotalTime>
  <Words>204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Поток</vt:lpstr>
      <vt:lpstr>Муниципальное бюджетное учреждение культуры  "Центр народного творчества и кино" </vt:lpstr>
      <vt:lpstr>Презентация PowerPoint</vt:lpstr>
      <vt:lpstr>ЦЕЛИ ДЕЯТЕЛЬНОСТИ ОРГАНИЗАЦИИ </vt:lpstr>
      <vt:lpstr>В своей деятельности участники волонтерской организации взаимодействуют :</vt:lpstr>
      <vt:lpstr>ФУНКЦИИ ОРГАНИЗАЦИИ </vt:lpstr>
      <vt:lpstr>          Волонтеры культуры активно принимают участие во всех мероприятиях:   </vt:lpstr>
      <vt:lpstr>Детские мероприятия </vt:lpstr>
      <vt:lpstr>  Патриотические мероприятия </vt:lpstr>
      <vt:lpstr>Спортивные мероприятия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культуры  "Центр народного творчества и кино" </dc:title>
  <dc:creator>Администратор</dc:creator>
  <cp:lastModifiedBy>Маша</cp:lastModifiedBy>
  <cp:revision>15</cp:revision>
  <dcterms:created xsi:type="dcterms:W3CDTF">2024-11-12T09:24:32Z</dcterms:created>
  <dcterms:modified xsi:type="dcterms:W3CDTF">2024-12-25T09:12:09Z</dcterms:modified>
</cp:coreProperties>
</file>