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1424" y="-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A5A4-4080-4DF7-8876-6475D17D2F36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59662-7119-4BAD-989D-0320B222A7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A5A4-4080-4DF7-8876-6475D17D2F36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59662-7119-4BAD-989D-0320B222A7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A5A4-4080-4DF7-8876-6475D17D2F36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59662-7119-4BAD-989D-0320B222A7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A5A4-4080-4DF7-8876-6475D17D2F36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59662-7119-4BAD-989D-0320B222A7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A5A4-4080-4DF7-8876-6475D17D2F36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59662-7119-4BAD-989D-0320B222A7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A5A4-4080-4DF7-8876-6475D17D2F36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59662-7119-4BAD-989D-0320B222A7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A5A4-4080-4DF7-8876-6475D17D2F36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59662-7119-4BAD-989D-0320B222A7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A5A4-4080-4DF7-8876-6475D17D2F36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59662-7119-4BAD-989D-0320B222A7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A5A4-4080-4DF7-8876-6475D17D2F36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59662-7119-4BAD-989D-0320B222A7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A5A4-4080-4DF7-8876-6475D17D2F36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59662-7119-4BAD-989D-0320B222A7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9A5A4-4080-4DF7-8876-6475D17D2F36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59662-7119-4BAD-989D-0320B222A7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9A5A4-4080-4DF7-8876-6475D17D2F36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59662-7119-4BAD-989D-0320B222A77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Семья\Desktop\Тропа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4"/>
            <a:ext cx="9153525" cy="6848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Семья\Desktop\Тропа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75"/>
            <a:ext cx="9147175" cy="684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Семья\Desktop\Тропа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700"/>
            <a:ext cx="9147175" cy="6845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Семья\Desktop\Тропа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" y="0"/>
            <a:ext cx="9147175" cy="684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Семья\Desktop\Тропа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175" cy="684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Семья\Desktop\Тропа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176" cy="684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Семья\Desktop\Тропа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" y="15875"/>
            <a:ext cx="9147175" cy="684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Семья\Desktop\Тропа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75"/>
            <a:ext cx="9147175" cy="684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Семья\Desktop\Тропа\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" y="0"/>
            <a:ext cx="9147175" cy="684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Семья\Desktop\Тропа\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" y="15875"/>
            <a:ext cx="9147175" cy="684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Семья\Desktop\Тропа\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75"/>
            <a:ext cx="9147175" cy="684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Семья\Desktop\Тропа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6" y="15875"/>
            <a:ext cx="9147176" cy="684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Семья\Desktop\Тропа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75"/>
            <a:ext cx="9147175" cy="684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Семья\Desktop\Тропа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6" y="15875"/>
            <a:ext cx="9147176" cy="684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Семья\Desktop\Тропа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6" y="12700"/>
            <a:ext cx="9147176" cy="6845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Семья\Desktop\Тропа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" y="15875"/>
            <a:ext cx="9147175" cy="684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Семья\Desktop\Тропа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75"/>
            <a:ext cx="9147175" cy="684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Семья\Desktop\Тропа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75"/>
            <a:ext cx="9147175" cy="684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Семья\Desktop\Тропа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75"/>
            <a:ext cx="9147175" cy="684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Семья\Desktop\Тропа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176" cy="684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0</Words>
  <Application>Microsoft Office PowerPoint</Application>
  <PresentationFormat>Экран (4:3)</PresentationFormat>
  <Paragraphs>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Windows User</dc:creator>
  <cp:lastModifiedBy>Windows User</cp:lastModifiedBy>
  <cp:revision>8</cp:revision>
  <dcterms:created xsi:type="dcterms:W3CDTF">2023-02-11T06:04:14Z</dcterms:created>
  <dcterms:modified xsi:type="dcterms:W3CDTF">2023-02-11T14:27:57Z</dcterms:modified>
</cp:coreProperties>
</file>