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user\Desktop\фестиваль настолок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"/>
            <a:ext cx="9144000" cy="51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5737" y="4155926"/>
            <a:ext cx="4352528" cy="6492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проекта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Дорофеева Анна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фестиваль настолок 3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37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естиваль настолок 3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4"/>
            <a:ext cx="9146573" cy="51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user\Desktop\фестиваль настолок 3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3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фестиваль настолок 3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4" y="-1"/>
            <a:ext cx="9186873" cy="51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естиваль настолок 3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0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0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</Words>
  <Application>Microsoft Office PowerPoint</Application>
  <PresentationFormat>Экран (16:9)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2020-04-29T12:38:51Z</dcterms:created>
  <dcterms:modified xsi:type="dcterms:W3CDTF">2020-04-29T17:11:40Z</dcterms:modified>
</cp:coreProperties>
</file>