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7" r:id="rId4"/>
    <p:sldId id="262" r:id="rId5"/>
    <p:sldId id="279" r:id="rId6"/>
    <p:sldId id="263" r:id="rId7"/>
    <p:sldId id="264" r:id="rId8"/>
    <p:sldId id="265" r:id="rId9"/>
    <p:sldId id="282" r:id="rId10"/>
    <p:sldId id="281" r:id="rId11"/>
    <p:sldId id="283" r:id="rId12"/>
    <p:sldId id="284" r:id="rId13"/>
    <p:sldId id="28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0990-9249-4B46-9E7F-D9CB0973D3EC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A739-D304-416F-B655-C977F683F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"/>
          <a:stretch/>
        </p:blipFill>
        <p:spPr bwMode="auto">
          <a:xfrm>
            <a:off x="-31270" y="-25572"/>
            <a:ext cx="9175270" cy="68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5849" y="1124744"/>
            <a:ext cx="6192688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Поисково-исследовательская работа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Победы: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тройков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085184"/>
            <a:ext cx="3272408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Кузькина Алина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mega-u.ru/sites/default/files/22_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Для стихотворения - О войне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75" y="160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9"/>
          <a:stretch/>
        </p:blipFill>
        <p:spPr bwMode="auto">
          <a:xfrm>
            <a:off x="0" y="16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756" y="168100"/>
            <a:ext cx="896448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награда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июня 1945 года Указом Президиума Верховного Совета СССР  гвардии капитану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Стройкову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Николаю Васильевичу за мужество и отвагу, проявленные в боях с врагами,  было присвоено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Героя Советского Союза с вручением ордена Ленина и медали "Золотая Звезда" (№ 6587).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Знамени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(Орден Ленина и медаль «Золотая звезда»)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боевые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1941–1945 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освобождение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Праги»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взятие Берлина»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9"/>
          <a:stretch/>
        </p:blipFill>
        <p:spPr bwMode="auto">
          <a:xfrm>
            <a:off x="0" y="16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58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25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путь Н. В.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9"/>
          <a:stretch/>
        </p:blipFill>
        <p:spPr bwMode="auto">
          <a:xfrm>
            <a:off x="0" y="16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25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Послевоенная служба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47" y="709173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звании Гвардии майора, в должности командира эскадрильи 72-го Гвардейского ИАП из состава 151-й Гвардейской ИАД участвовал в войне в Корее в «первой» волне советских лётчиков — истребителей. Этот полк с конца октября 1950 года базировался на аэродроме «Северный»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Мукдене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В.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участник первого боя «МиГов» в Корее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1950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5 МиГ-15 72-го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его командованием в 12:50 атаковала тройку F-51 «Мустанг» и лейтенант Ф. Чиж сбил 1 F-51 из 39-й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35-й ИБАГ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(пилот погиб).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1964 года  Николай  Васильевич скончался. Он похоронен со всеми воинскими почестями в столице Белоруссии – городе - герое Минске на Восточном кладбище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жизнь Николай Васильевич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отдал служению Родине. Память о нём будет всегда жить в сердцах людей.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9"/>
          <a:stretch/>
        </p:blipFill>
        <p:spPr bwMode="auto">
          <a:xfrm>
            <a:off x="0" y="16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G:\СТРОЙКОВ СТЕНД\фото стройков\IMG_3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74709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Тырновской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:\СТРОЙКОВ СТЕНД\Stroykov_N_V_m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 bwMode="auto">
          <a:xfrm>
            <a:off x="5292079" y="260649"/>
            <a:ext cx="3477231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26121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 в г.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9" y="3445921"/>
            <a:ext cx="3312368" cy="23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00619" y="576061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на здании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завода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Рязсельмаш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6200911"/>
            <a:ext cx="864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 Героя Советского Союза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Николая Васильевича названы улицы в городе Рязани, в районном посёлке Шилово, в селе Тырново.</a:t>
            </a:r>
          </a:p>
        </p:txBody>
      </p:sp>
    </p:spTree>
    <p:extLst>
      <p:ext uri="{BB962C8B-B14F-4D97-AF65-F5344CB8AC3E}">
        <p14:creationId xmlns:p14="http://schemas.microsoft.com/office/powerpoint/2010/main" val="2598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9"/>
          <a:stretch/>
        </p:blipFill>
        <p:spPr bwMode="auto">
          <a:xfrm>
            <a:off x="0" y="16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2806" y="1886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звание «Герой Советского Союза» получили 12 776 человек. Наибольшее число имён в этот список внесла Великая Отечественная война (11600 человек, в том числе дважды-115, из них 7 - посмертно).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подвиг наш земляк получил такую награду!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этим и постараюсь, чтобы память о нем и о других наших земляках осталась в наших сердцах навечно.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Победы в той жестокой, кровопролитной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F:\СТРОЙКОВ СТЕНД\stroikov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89327"/>
            <a:ext cx="2232248" cy="32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стройков\stroikov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857" y="3604960"/>
            <a:ext cx="2250827" cy="32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3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536" y="1995130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изучив разнообразные источники, узнать как можно больше информации 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 Васильевиче, чтобы отчетливо произошло формирование представления о том, за какие подвиги присваивали звание героя Советского союза.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архивные материалы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В., хранящиеся в школьном музее с. Тырново, а также информацию в сети Интернет.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Побеседовать с жителями села.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материалы периодической печати в сельской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библиотеках.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чувство гордости за Родину.</a:t>
            </a:r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917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772816"/>
            <a:ext cx="59766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Стройков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Николай Васильевич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(1921 – 1964 гг.)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Командир эскадрильи 213-го гвардейского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Одерского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орденов Богдана Хмельницкого и Александра Невского истребительного авиационного полка 22-й гвардейской Кировоградской Краснознамённой ордена Кутузова истребительной авиационной дивизии 6-го гвардейского Львовского Краснознамённого истребительного авиационного корпуса 2-й воздушной армии 1-го Украинского фронта,                                                                       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гвардии старший лейтенант</a:t>
            </a:r>
          </a:p>
          <a:p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17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452537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17 июля 1943 года лётчик-истребитель Н.В.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пилотируя самолёт «Як-7», воевал на Воронежском фронте.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июня 1943 года Николай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первое боевое крещение, одержав первую воздушную победу, лично сбив истребитель врага. В наградном листе, написанном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значилось: "Врага бьёт наверняка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17 воздушных схватках, лично сбил 4 вражеских самолёта и 15 в группе с товарищами.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сражался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Нижнеднепровской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Кировоградской,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Уманско-Ботошанской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операциях.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Курской битвы на белгородском направлении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42" y="2852936"/>
            <a:ext cx="8856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1944 года до победоносного окончания войны сражался в рядах 1-го Украинского фронта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1944 г. за отличные боевые результаты и массовый героизм личного состава приказом Народного комиссара обороны СССР № 0341 508-й авиационный полк и 205-я истребительная авиационная дивизия преобразованы в 213-й Гвардейский авиационный полк и 22-ю Гвардейскую истребительную авиационную дивизию. В этой прославленной части Н.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сражался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Львовско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Висло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Берлинской операциях.</a:t>
            </a:r>
          </a:p>
        </p:txBody>
      </p:sp>
    </p:spTree>
    <p:extLst>
      <p:ext uri="{BB962C8B-B14F-4D97-AF65-F5344CB8AC3E}">
        <p14:creationId xmlns:p14="http://schemas.microsoft.com/office/powerpoint/2010/main" val="32483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6623760" cy="44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314" y="2623264"/>
            <a:ext cx="4355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боёв на Курской дуге и до конца Великой Отечественной войны Николай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 фронте. Он мужественно сражался против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фашистских захватчиков. Войну закончил командиром 2-й эскадрильи 213-го Гвардейского ИАП, летая на американской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Аэрокобре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78" y="2897620"/>
            <a:ext cx="4604122" cy="322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873" y="4077072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Васильевич совершил почти 245 успешных боевых вылетов, в том числе 166 - на прикрытие наземных войск, 31 - на отражение налётов авиации противника на свои аэродромы, 21 - на разведку, 13 - на свободную охоту и по одному - на блокирование аэродрома противника и на штурмовку немецких войск. В 66 воздушных боях лично сбил 14, в паре 4 и в группе 17 вражеских самолётов.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5207"/>
            <a:ext cx="4342581" cy="28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06603/04f5f571-6196-4ae8-a597-df30aba404d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873" y="407707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872" y="2348880"/>
            <a:ext cx="8708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опоздал на мгновение. Машина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оказалась рядом с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 Николай нажал гашетки. Как подбитый коршун,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клюнул вниз и, потянув за собой огненный шлейф, врезался в землю.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Молодец,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Так и рубай их, гадов! — послышался голос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командира.   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это только показалось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Может быть, никто и не говорил так?.. Но в этом беды не было. Главное — это «срубил» врага с первого удара…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войска, отбив атаки противника и уничтожив сотни танков и самолётов, перешли в контрнаступление, отбрасывая врага на запад. Слава героев битвы на Курской дуге озарилась первым победным салютом.</a:t>
            </a:r>
          </a:p>
        </p:txBody>
      </p:sp>
    </p:spTree>
    <p:extLst>
      <p:ext uri="{BB962C8B-B14F-4D97-AF65-F5344CB8AC3E}">
        <p14:creationId xmlns:p14="http://schemas.microsoft.com/office/powerpoint/2010/main" val="3641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896</Words>
  <Application>Microsoft Office PowerPoint</Application>
  <PresentationFormat>Экран (4:3)</PresentationFormat>
  <Paragraphs>59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Поисково-исследовательская работа Лица Победы:  Николай Стройков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Моей семьи война коснулась</dc:title>
  <dc:creator>User</dc:creator>
  <cp:lastModifiedBy>User</cp:lastModifiedBy>
  <cp:revision>45</cp:revision>
  <dcterms:created xsi:type="dcterms:W3CDTF">2020-04-26T14:14:56Z</dcterms:created>
  <dcterms:modified xsi:type="dcterms:W3CDTF">2023-11-06T18:28:48Z</dcterms:modified>
</cp:coreProperties>
</file>