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67" r:id="rId3"/>
    <p:sldId id="262" r:id="rId4"/>
    <p:sldId id="270" r:id="rId5"/>
    <p:sldId id="272" r:id="rId6"/>
    <p:sldId id="274" r:id="rId7"/>
    <p:sldId id="271" r:id="rId8"/>
    <p:sldId id="273" r:id="rId9"/>
    <p:sldId id="268" r:id="rId10"/>
    <p:sldId id="269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1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7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D17BB8-5DCA-40F9-AD1E-8B292772D7D5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3FECDD-FAE5-4265-9B2E-0F6CF5CA5D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260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CAAD-8C1E-4FC2-93FA-A710F0704B51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4203-D045-45BD-B639-C31360A73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158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CAAD-8C1E-4FC2-93FA-A710F0704B51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4203-D045-45BD-B639-C31360A73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790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CAAD-8C1E-4FC2-93FA-A710F0704B51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4203-D045-45BD-B639-C31360A73B39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365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CAAD-8C1E-4FC2-93FA-A710F0704B51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4203-D045-45BD-B639-C31360A73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167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CAAD-8C1E-4FC2-93FA-A710F0704B51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4203-D045-45BD-B639-C31360A73B39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69498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CAAD-8C1E-4FC2-93FA-A710F0704B51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4203-D045-45BD-B639-C31360A73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271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CAAD-8C1E-4FC2-93FA-A710F0704B51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4203-D045-45BD-B639-C31360A73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43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CAAD-8C1E-4FC2-93FA-A710F0704B51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4203-D045-45BD-B639-C31360A73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772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CAAD-8C1E-4FC2-93FA-A710F0704B51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4203-D045-45BD-B639-C31360A73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488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CAAD-8C1E-4FC2-93FA-A710F0704B51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4203-D045-45BD-B639-C31360A73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361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CAAD-8C1E-4FC2-93FA-A710F0704B51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4203-D045-45BD-B639-C31360A73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567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CAAD-8C1E-4FC2-93FA-A710F0704B51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4203-D045-45BD-B639-C31360A73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379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CAAD-8C1E-4FC2-93FA-A710F0704B51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4203-D045-45BD-B639-C31360A73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572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CAAD-8C1E-4FC2-93FA-A710F0704B51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4203-D045-45BD-B639-C31360A73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811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CAAD-8C1E-4FC2-93FA-A710F0704B51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4203-D045-45BD-B639-C31360A73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090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CAAD-8C1E-4FC2-93FA-A710F0704B51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4203-D045-45BD-B639-C31360A73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587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0CAAD-8C1E-4FC2-93FA-A710F0704B51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3EF4203-D045-45BD-B639-C31360A73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1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hyperlink" Target="mailto:vol2020@mail.ru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4" Type="http://schemas.openxmlformats.org/officeDocument/2006/relationships/hyperlink" Target="https://vk.com/okt_vol2020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0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5632" y="202744"/>
            <a:ext cx="8534400" cy="1760081"/>
          </a:xfr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yrillicOld" pitchFamily="2" charset="0"/>
              </a:rPr>
              <a:t>АНО «Волонтер Октябрьского муниципального округа»</a:t>
            </a:r>
            <a:endParaRPr lang="ru-RU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CyrillicOld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936" y="1962825"/>
            <a:ext cx="5062451" cy="457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0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5" y="163702"/>
            <a:ext cx="8863584" cy="6694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829056" y="163702"/>
            <a:ext cx="8607551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ВСЕГДА РАДЫ АКТИВНЫМ! ПОЗИТИВНЫМ!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ОБЕЩАЕМ, СКУЧАТЬ НЕ ПОЛУЧИТЬСЯ! </a:t>
            </a:r>
            <a:endParaRPr lang="ru-RU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640" y="299142"/>
            <a:ext cx="2385198" cy="215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6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42904" y="935180"/>
            <a:ext cx="636103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Присоединяйтесь </a:t>
            </a:r>
          </a:p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 нашей дружной </a:t>
            </a:r>
          </a:p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</a:t>
            </a:r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емье!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917" y="528224"/>
            <a:ext cx="1880536" cy="16996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299"/>
            <a:ext cx="2441942" cy="244194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8269" y="2843241"/>
            <a:ext cx="4514602" cy="52322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hlinkClick r:id="rId4"/>
              </a:rPr>
              <a:t>https://vk.com/okt_vol2020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822" b="22489"/>
          <a:stretch/>
        </p:blipFill>
        <p:spPr>
          <a:xfrm>
            <a:off x="7713974" y="2884696"/>
            <a:ext cx="2767584" cy="285207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840465" y="5736770"/>
            <a:ext cx="4514602" cy="52322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CyrillicOld" pitchFamily="2" charset="0"/>
              </a:rPr>
              <a:t>НАШ ТЕЛЕГРАМ КАНАЛ</a:t>
            </a:r>
            <a:endParaRPr lang="ru-RU" sz="2800" dirty="0">
              <a:solidFill>
                <a:schemeClr val="bg1"/>
              </a:solidFill>
              <a:latin typeface="CyrillicOld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2608" y="3856914"/>
            <a:ext cx="6437376" cy="267765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CyrillicOld" pitchFamily="2" charset="0"/>
              </a:rPr>
              <a:t>Мы находимся по адресу:</a:t>
            </a:r>
          </a:p>
          <a:p>
            <a:pPr algn="ctr"/>
            <a:endParaRPr lang="ru-RU" sz="2400" dirty="0" smtClean="0">
              <a:solidFill>
                <a:schemeClr val="bg1"/>
              </a:solidFill>
              <a:latin typeface="CyrillicOld" pitchFamily="2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CyrillicOld" pitchFamily="2" charset="0"/>
              </a:rPr>
              <a:t>с. Покровка, ул. Карла Маркса,89</a:t>
            </a:r>
          </a:p>
          <a:p>
            <a:endParaRPr lang="ru-RU" sz="2400" dirty="0">
              <a:solidFill>
                <a:schemeClr val="bg1"/>
              </a:solidFill>
              <a:latin typeface="CyrillicOld" pitchFamily="2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CyrillicOld" pitchFamily="2" charset="0"/>
              </a:rPr>
              <a:t>Наша почта: </a:t>
            </a:r>
            <a:r>
              <a:rPr lang="en-US" sz="2400" dirty="0" err="1" smtClean="0">
                <a:solidFill>
                  <a:schemeClr val="accent2"/>
                </a:solidFill>
                <a:latin typeface="CyrillicOld" pitchFamily="2" charset="0"/>
              </a:rPr>
              <a:t>okt</a:t>
            </a:r>
            <a:r>
              <a:rPr lang="en-US" sz="2400" dirty="0" smtClean="0">
                <a:solidFill>
                  <a:schemeClr val="bg1"/>
                </a:solidFill>
                <a:latin typeface="CyrillicOld" pitchFamily="2" charset="0"/>
              </a:rPr>
              <a:t> </a:t>
            </a:r>
            <a:r>
              <a:rPr lang="en-US" sz="2400" dirty="0" smtClean="0">
                <a:solidFill>
                  <a:schemeClr val="accent2"/>
                </a:solidFill>
                <a:latin typeface="CyrillicOld" pitchFamily="2" charset="0"/>
              </a:rPr>
              <a:t>–</a:t>
            </a:r>
            <a:r>
              <a:rPr lang="en-US" sz="2400" dirty="0" smtClean="0">
                <a:solidFill>
                  <a:schemeClr val="bg1"/>
                </a:solidFill>
                <a:latin typeface="CyrillicOld" pitchFamily="2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yrillicOld" pitchFamily="2" charset="0"/>
                <a:hlinkClick r:id="rId7"/>
              </a:rPr>
              <a:t>vol2020@mail.ru</a:t>
            </a:r>
            <a:endParaRPr lang="en-US" sz="2400" dirty="0" smtClean="0">
              <a:solidFill>
                <a:schemeClr val="bg1"/>
              </a:solidFill>
              <a:latin typeface="CyrillicOld" pitchFamily="2" charset="0"/>
            </a:endParaRPr>
          </a:p>
          <a:p>
            <a:endParaRPr lang="en-US" sz="2400" dirty="0" smtClean="0">
              <a:latin typeface="CyrillicOld" pitchFamily="2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CyrillicOld" pitchFamily="2" charset="0"/>
              </a:rPr>
              <a:t>Наши телефоны: 5-70-75; 8-924-235-53-72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8269" y="0"/>
            <a:ext cx="2334787" cy="52322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CyrillicOld" pitchFamily="2" charset="0"/>
              </a:rPr>
              <a:t>НАШ </a:t>
            </a:r>
            <a:r>
              <a:rPr lang="en-US" sz="2800" dirty="0" smtClean="0">
                <a:solidFill>
                  <a:schemeClr val="bg1"/>
                </a:solidFill>
                <a:latin typeface="CyrillicOld" pitchFamily="2" charset="0"/>
              </a:rPr>
              <a:t>VK</a:t>
            </a:r>
            <a:endParaRPr lang="ru-RU" sz="2800" dirty="0">
              <a:solidFill>
                <a:schemeClr val="bg1"/>
              </a:solidFill>
              <a:latin typeface="CyrillicOld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53056" y="0"/>
            <a:ext cx="7920841" cy="919401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ВСЕГДА РАДЫ АКТИВНЫМ! ПОЗИТИВНЫМ!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ОБЕЩАЕМ, СКУЧАТЬ НЕ ПОЛУЧИТЬСЯ! </a:t>
            </a:r>
            <a:endParaRPr lang="ru-RU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37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550" y="3061610"/>
            <a:ext cx="2514323" cy="2683633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688851" y="47561"/>
            <a:ext cx="9351264" cy="108109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5400" dirty="0" smtClean="0">
                <a:ln>
                  <a:solidFill>
                    <a:sysClr val="windowText" lastClr="000000"/>
                  </a:solidFill>
                </a:ln>
                <a:solidFill>
                  <a:schemeClr val="accent2"/>
                </a:solidFill>
                <a:latin typeface="CyrillicOld" pitchFamily="2" charset="0"/>
              </a:rPr>
              <a:t>Направления деятельности</a:t>
            </a:r>
            <a:endParaRPr lang="ru-RU" sz="4000" dirty="0">
              <a:ln>
                <a:solidFill>
                  <a:sysClr val="windowText" lastClr="000000"/>
                </a:solidFill>
              </a:ln>
              <a:solidFill>
                <a:schemeClr val="accent2"/>
              </a:solidFill>
              <a:latin typeface="CyrillicOld" pitchFamily="2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6494615" y="3633717"/>
            <a:ext cx="816864" cy="4145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 rot="16200000">
            <a:off x="4807373" y="2612570"/>
            <a:ext cx="669167" cy="4931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1748058">
            <a:off x="6346989" y="4383821"/>
            <a:ext cx="816864" cy="4145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19373619">
            <a:off x="6160712" y="2816186"/>
            <a:ext cx="816864" cy="4145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13158565">
            <a:off x="3617638" y="2799806"/>
            <a:ext cx="816864" cy="4145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10800000">
            <a:off x="3237210" y="3580411"/>
            <a:ext cx="961831" cy="4145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9012820">
            <a:off x="3211216" y="4270858"/>
            <a:ext cx="964788" cy="4145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473" y="977908"/>
            <a:ext cx="1300665" cy="13006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99042" y="2018039"/>
            <a:ext cx="192868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yrillicOld" pitchFamily="2" charset="0"/>
              </a:rPr>
              <a:t>ЭКОЛОГИЯ</a:t>
            </a:r>
            <a:endParaRPr lang="ru-RU" sz="2400" dirty="0">
              <a:ln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  <a:latin typeface="CyrillicOld" pitchFamily="2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872" y="950976"/>
            <a:ext cx="2171855" cy="15166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038524" y="2294771"/>
            <a:ext cx="2875184" cy="86177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yrillicOld" pitchFamily="2" charset="0"/>
              </a:rPr>
              <a:t>ПОМОЩЬ В ПЕРИОД РАСПРОСТРАНЕНИЯ </a:t>
            </a:r>
          </a:p>
          <a:p>
            <a:pPr algn="ctr"/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yrillicOld" pitchFamily="2" charset="0"/>
              </a:rPr>
              <a:t>COVID -19</a:t>
            </a:r>
            <a:endParaRPr lang="ru-RU" sz="1600" dirty="0">
              <a:ln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  <a:latin typeface="CyrillicOld" pitchFamily="2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378" y="922475"/>
            <a:ext cx="1835134" cy="171360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80416" y="2448897"/>
            <a:ext cx="369035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yrillicOld" pitchFamily="2" charset="0"/>
              </a:rPr>
              <a:t>ВСЕРОССИЙСКАЯ АКЦИЯ</a:t>
            </a:r>
            <a:endParaRPr lang="ru-RU" sz="2000" dirty="0">
              <a:ln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  <a:latin typeface="CyrillicOld" pitchFamily="2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287" y="5341460"/>
            <a:ext cx="3166032" cy="15165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914992" y="5058993"/>
            <a:ext cx="372862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yrillicOld" pitchFamily="2" charset="0"/>
              </a:rPr>
              <a:t>СПОРТИВНЫЕ МЕРОПРИЯТИЯ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  <a:latin typeface="CyrillicOld" pitchFamily="2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" y="5124564"/>
            <a:ext cx="3395399" cy="172055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49489" y="4847424"/>
            <a:ext cx="3871433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yrillicOld" pitchFamily="2" charset="0"/>
              </a:rPr>
              <a:t>СОБЫТИЙНОЕ</a:t>
            </a:r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yrillicOld" pitchFamily="2" charset="0"/>
              </a:rPr>
              <a:t> ВОЛОНТЕРСТВО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  <a:latin typeface="CyrillicOld" pitchFamily="2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908" y="3326850"/>
            <a:ext cx="2142816" cy="173214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64" y="2989389"/>
            <a:ext cx="2557333" cy="170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37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897" y="104070"/>
            <a:ext cx="1779557" cy="1608352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88851" y="213414"/>
            <a:ext cx="9351264" cy="108109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5400" dirty="0" smtClean="0">
                <a:ln>
                  <a:solidFill>
                    <a:sysClr val="windowText" lastClr="000000"/>
                  </a:solidFill>
                </a:ln>
                <a:solidFill>
                  <a:schemeClr val="accent2"/>
                </a:solidFill>
                <a:latin typeface="CyrillicOld" pitchFamily="2" charset="0"/>
              </a:rPr>
              <a:t>О нашей деятельности:</a:t>
            </a:r>
            <a:endParaRPr lang="ru-RU" sz="4000" dirty="0">
              <a:ln>
                <a:solidFill>
                  <a:sysClr val="windowText" lastClr="000000"/>
                </a:solidFill>
              </a:ln>
              <a:solidFill>
                <a:schemeClr val="accent2"/>
              </a:solidFill>
              <a:latin typeface="CyrillicOld" pitchFamily="2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98335" y="3735950"/>
            <a:ext cx="4665339" cy="2933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878" y="1128652"/>
            <a:ext cx="3143258" cy="2321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67"/>
          <a:stretch/>
        </p:blipFill>
        <p:spPr>
          <a:xfrm>
            <a:off x="887831" y="908246"/>
            <a:ext cx="5053581" cy="3052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7" t="28266" r="15272" b="24445"/>
          <a:stretch/>
        </p:blipFill>
        <p:spPr>
          <a:xfrm>
            <a:off x="852847" y="3960609"/>
            <a:ext cx="5070686" cy="2821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978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6" b="42424"/>
          <a:stretch/>
        </p:blipFill>
        <p:spPr>
          <a:xfrm>
            <a:off x="6969211" y="3425952"/>
            <a:ext cx="4793193" cy="27857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88" b="21576"/>
          <a:stretch/>
        </p:blipFill>
        <p:spPr>
          <a:xfrm>
            <a:off x="7897905" y="169141"/>
            <a:ext cx="2306799" cy="25146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46788"/>
          <a:stretch/>
        </p:blipFill>
        <p:spPr>
          <a:xfrm>
            <a:off x="3466071" y="204880"/>
            <a:ext cx="3862159" cy="2683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5" y="169141"/>
            <a:ext cx="2782322" cy="251464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60" y="3425952"/>
            <a:ext cx="5251622" cy="3009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4286968" y="2888018"/>
            <a:ext cx="7475436" cy="715089"/>
          </a:xfrm>
          <a:prstGeom prst="round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CyrillicOld" pitchFamily="2" charset="0"/>
              </a:rPr>
              <a:t>Проект «Чистый Октябрьский»</a:t>
            </a:r>
            <a:endParaRPr lang="ru-RU" sz="3600" b="1" dirty="0">
              <a:solidFill>
                <a:schemeClr val="bg1"/>
              </a:solidFill>
              <a:latin typeface="Cyrillic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55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953" y="-1"/>
            <a:ext cx="4343276" cy="37460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602" y="3569882"/>
            <a:ext cx="4565077" cy="3285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229" y="3104377"/>
            <a:ext cx="4218432" cy="3753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3425952" cy="3104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228" y="-29876"/>
            <a:ext cx="4423231" cy="3321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8959"/>
            <a:ext cx="3780236" cy="3565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237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5" y="169141"/>
            <a:ext cx="1836325" cy="16596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721" y="0"/>
            <a:ext cx="4761004" cy="3384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4" r="5528"/>
          <a:stretch/>
        </p:blipFill>
        <p:spPr>
          <a:xfrm>
            <a:off x="264265" y="3262184"/>
            <a:ext cx="4877958" cy="324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4" r="25922"/>
          <a:stretch/>
        </p:blipFill>
        <p:spPr>
          <a:xfrm>
            <a:off x="6709718" y="3309538"/>
            <a:ext cx="4584357" cy="3352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779374" y="3015313"/>
            <a:ext cx="8093676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Волонтерство  при проведении спортивных мероприятий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47429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81" y="3491949"/>
            <a:ext cx="2850460" cy="2768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7" y="469595"/>
            <a:ext cx="4157471" cy="5696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058" y="560748"/>
            <a:ext cx="3662982" cy="5699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18" y="469595"/>
            <a:ext cx="3566563" cy="3022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832111" y="160638"/>
            <a:ext cx="7488194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Волонтерство патриотической направленности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30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785" y="335718"/>
            <a:ext cx="1779557" cy="160835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34687" y="306474"/>
            <a:ext cx="637134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АКЦИИ ПАТРИОТИЧЕСКОЙ НАПРАВЛЕННОСТИ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0" b="25585"/>
          <a:stretch/>
        </p:blipFill>
        <p:spPr>
          <a:xfrm>
            <a:off x="1328352" y="1431565"/>
            <a:ext cx="4572000" cy="21995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1" r="25307"/>
          <a:stretch/>
        </p:blipFill>
        <p:spPr>
          <a:xfrm>
            <a:off x="6888654" y="1000897"/>
            <a:ext cx="2607752" cy="24194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28352" y="807444"/>
            <a:ext cx="4572000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СТАНЦИОННАЯ ИГРА</a:t>
            </a:r>
          </a:p>
          <a:p>
            <a:pPr algn="ctr"/>
            <a:r>
              <a:rPr lang="ru-RU" b="1" dirty="0" smtClean="0"/>
              <a:t> «Россия – Родина моя»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888654" y="3430234"/>
            <a:ext cx="2607752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СТАНЦИОННАЯ ИГРА</a:t>
            </a:r>
          </a:p>
          <a:p>
            <a:pPr algn="ctr"/>
            <a:r>
              <a:rPr lang="ru-RU" b="1" dirty="0" smtClean="0"/>
              <a:t> «Даешь молодежь»</a:t>
            </a:r>
            <a:endParaRPr lang="ru-RU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0" y="3706444"/>
            <a:ext cx="5622324" cy="25300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3190" y="5617033"/>
            <a:ext cx="3855307" cy="71508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Информационная акция</a:t>
            </a:r>
          </a:p>
          <a:p>
            <a:pPr algn="ctr"/>
            <a:r>
              <a:rPr lang="ru-RU" b="1" dirty="0" smtClean="0"/>
              <a:t> «День памяти и скорби»</a:t>
            </a:r>
            <a:endParaRPr lang="ru-RU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" t="4420" r="28011" b="-4420"/>
          <a:stretch/>
        </p:blipFill>
        <p:spPr>
          <a:xfrm rot="5400000">
            <a:off x="9099678" y="3049278"/>
            <a:ext cx="3527549" cy="23230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4"/>
          <a:stretch/>
        </p:blipFill>
        <p:spPr>
          <a:xfrm>
            <a:off x="6888654" y="4210803"/>
            <a:ext cx="2669059" cy="202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95" y="201606"/>
            <a:ext cx="1779557" cy="160835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5" y="2467307"/>
            <a:ext cx="2400299" cy="3921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568" y="2395189"/>
            <a:ext cx="2854716" cy="4133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534" y="2395188"/>
            <a:ext cx="2965621" cy="4065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841158" y="1005782"/>
            <a:ext cx="8204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ГОЛОСОВАНИЕ ЗА ОБЪЕКТЫ БЛАГОУСТРОЙСТВА</a:t>
            </a:r>
            <a:endParaRPr lang="ru-RU" sz="3600" b="1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89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666</TotalTime>
  <Words>135</Words>
  <Application>Microsoft Office PowerPoint</Application>
  <PresentationFormat>Широкоэкранный</PresentationFormat>
  <Paragraphs>37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Arial Black</vt:lpstr>
      <vt:lpstr>Calibri</vt:lpstr>
      <vt:lpstr>CyrillicOld</vt:lpstr>
      <vt:lpstr>Trebuchet MS</vt:lpstr>
      <vt:lpstr>Wingdings 3</vt:lpstr>
      <vt:lpstr>Аспект</vt:lpstr>
      <vt:lpstr>АНО «Волонтер Октябрьского муниципального округа»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НКО «Волонтер Октябрьского муниципального округа»</dc:title>
  <dc:creator>Пользователь Windows</dc:creator>
  <cp:lastModifiedBy>User</cp:lastModifiedBy>
  <cp:revision>42</cp:revision>
  <dcterms:created xsi:type="dcterms:W3CDTF">2021-05-21T00:49:01Z</dcterms:created>
  <dcterms:modified xsi:type="dcterms:W3CDTF">2022-08-15T04:56:10Z</dcterms:modified>
</cp:coreProperties>
</file>