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326" r:id="rId2"/>
    <p:sldId id="317" r:id="rId3"/>
    <p:sldId id="300" r:id="rId4"/>
    <p:sldId id="302" r:id="rId5"/>
    <p:sldId id="325" r:id="rId6"/>
    <p:sldId id="321" r:id="rId7"/>
    <p:sldId id="306" r:id="rId8"/>
    <p:sldId id="320" r:id="rId9"/>
    <p:sldId id="328" r:id="rId10"/>
    <p:sldId id="322" r:id="rId11"/>
    <p:sldId id="324" r:id="rId12"/>
    <p:sldId id="329" r:id="rId13"/>
    <p:sldId id="327" r:id="rId14"/>
    <p:sldId id="315" r:id="rId15"/>
  </p:sldIdLst>
  <p:sldSz cx="12192000" cy="6858000"/>
  <p:notesSz cx="6761163" cy="99425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 SemiBold" panose="020B0604020202020204" charset="-52"/>
      <p:regular r:id="rId21"/>
      <p:bold r:id="rId22"/>
      <p:italic r:id="rId23"/>
      <p:boldItalic r:id="rId24"/>
    </p:embeddedFont>
    <p:embeddedFont>
      <p:font typeface="Montserrat ExtraBold" panose="020B0604020202020204" charset="-52"/>
      <p:bold r:id="rId25"/>
      <p:boldItalic r:id="rId26"/>
    </p:embeddedFont>
    <p:embeddedFont>
      <p:font typeface="Century Schoolbook" panose="02040604050505020304" pitchFamily="18" charset="0"/>
      <p:regular r:id="rId27"/>
      <p:bold r:id="rId28"/>
      <p:italic r:id="rId29"/>
      <p:boldItalic r:id="rId30"/>
    </p:embeddedFont>
    <p:embeddedFont>
      <p:font typeface="Montserrat" panose="020B0604020202020204" charset="-52"/>
      <p:regular r:id="rId31"/>
      <p:bold r:id="rId32"/>
      <p:italic r:id="rId33"/>
      <p:boldItalic r:id="rId34"/>
    </p:embeddedFont>
    <p:embeddedFont>
      <p:font typeface="SimHei" panose="020B0604020202020204" charset="-122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D2D"/>
    <a:srgbClr val="FF9900"/>
    <a:srgbClr val="FBE1B3"/>
    <a:srgbClr val="F5B541"/>
    <a:srgbClr val="FFD9CE"/>
    <a:srgbClr val="137D05"/>
    <a:srgbClr val="A9FA26"/>
    <a:srgbClr val="CAE8AA"/>
    <a:srgbClr val="376E79"/>
    <a:srgbClr val="22E0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4484" autoAdjust="0"/>
  </p:normalViewPr>
  <p:slideViewPr>
    <p:cSldViewPr snapToGrid="0">
      <p:cViewPr>
        <p:scale>
          <a:sx n="100" d="100"/>
          <a:sy n="100" d="100"/>
        </p:scale>
        <p:origin x="-60" y="-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9DC653-4C3A-4DEF-8BB0-31C0F5910CFF}" type="doc">
      <dgm:prSet loTypeId="urn:microsoft.com/office/officeart/2005/8/layout/arrow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A09549-8909-4942-ACFB-9CE8D96CAA4C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«КОРПОРАТИВНОЕ ДОБРОВОЛЬЧЕСТВО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БЛАГО ЗДОРОВЬЯ ДЕТЕЙ»</a:t>
          </a:r>
        </a:p>
      </dgm:t>
    </dgm:pt>
    <dgm:pt modelId="{F583AFEB-5124-4B92-8DA1-55E4AA91277F}" type="parTrans" cxnId="{D12A8F5F-9DA0-4E45-BFD3-6077A41F1388}">
      <dgm:prSet/>
      <dgm:spPr/>
      <dgm:t>
        <a:bodyPr/>
        <a:lstStyle/>
        <a:p>
          <a:endParaRPr lang="ru-RU"/>
        </a:p>
      </dgm:t>
    </dgm:pt>
    <dgm:pt modelId="{FD8CA274-022B-44A6-B788-9D54F568DB7F}" type="sibTrans" cxnId="{D12A8F5F-9DA0-4E45-BFD3-6077A41F1388}">
      <dgm:prSet/>
      <dgm:spPr/>
      <dgm:t>
        <a:bodyPr/>
        <a:lstStyle/>
        <a:p>
          <a:endParaRPr lang="ru-RU"/>
        </a:p>
      </dgm:t>
    </dgm:pt>
    <dgm:pt modelId="{CC2282E3-BE36-4BA8-B897-A37A1C0499DB}">
      <dgm:prSet phldrT="[Текст]" custT="1"/>
      <dgm:spPr/>
      <dgm:t>
        <a:bodyPr/>
        <a:lstStyle/>
        <a:p>
          <a:r>
            <a:rPr lang="ru-RU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«ДОБРО</a:t>
          </a:r>
          <a:r>
            <a:rPr lang="ru-RU" sz="4000" b="1" baseline="30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ru-RU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</a:p>
      </dgm:t>
    </dgm:pt>
    <dgm:pt modelId="{FB02F450-9E2B-467F-BB84-B823CBD60CC2}" type="parTrans" cxnId="{A26A4856-2CBF-465C-94C7-0455D4DAD06F}">
      <dgm:prSet/>
      <dgm:spPr/>
      <dgm:t>
        <a:bodyPr/>
        <a:lstStyle/>
        <a:p>
          <a:endParaRPr lang="ru-RU"/>
        </a:p>
      </dgm:t>
    </dgm:pt>
    <dgm:pt modelId="{82F293C2-063E-4A40-89FA-71727F07BB38}" type="sibTrans" cxnId="{A26A4856-2CBF-465C-94C7-0455D4DAD06F}">
      <dgm:prSet/>
      <dgm:spPr/>
      <dgm:t>
        <a:bodyPr/>
        <a:lstStyle/>
        <a:p>
          <a:endParaRPr lang="ru-RU"/>
        </a:p>
      </dgm:t>
    </dgm:pt>
    <dgm:pt modelId="{81A4A53C-74A0-4CE1-B642-91EBCCE7B9AD}" type="pres">
      <dgm:prSet presAssocID="{299DC653-4C3A-4DEF-8BB0-31C0F5910C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03A189-E623-4BF4-9100-5EADBBCA0773}" type="pres">
      <dgm:prSet presAssocID="{299DC653-4C3A-4DEF-8BB0-31C0F5910CFF}" presName="arrow" presStyleLbl="bgShp" presStyleIdx="0" presStyleCnt="1" custAng="0" custScaleX="73755" custLinFactNeighborX="-21854" custLinFactNeighborY="166"/>
      <dgm:spPr/>
    </dgm:pt>
    <dgm:pt modelId="{08E6C115-F46C-457D-8FC7-20F094284129}" type="pres">
      <dgm:prSet presAssocID="{299DC653-4C3A-4DEF-8BB0-31C0F5910CFF}" presName="arrowDiagram2" presStyleCnt="0"/>
      <dgm:spPr/>
    </dgm:pt>
    <dgm:pt modelId="{F76DC698-D567-4AA6-8146-0C4845AE1CA4}" type="pres">
      <dgm:prSet presAssocID="{34A09549-8909-4942-ACFB-9CE8D96CAA4C}" presName="bullet2a" presStyleLbl="node1" presStyleIdx="0" presStyleCnt="2" custScaleX="270025" custScaleY="249721" custLinFactX="-200000" custLinFactNeighborX="-294753" custLinFactNeighborY="59883"/>
      <dgm:spPr/>
    </dgm:pt>
    <dgm:pt modelId="{EB0F7A94-7844-417D-B216-76D569ECA1DC}" type="pres">
      <dgm:prSet presAssocID="{34A09549-8909-4942-ACFB-9CE8D96CAA4C}" presName="textBox2a" presStyleLbl="revTx" presStyleIdx="0" presStyleCnt="2" custScaleX="159197" custScaleY="44287" custLinFactNeighborX="-41371" custLinFactNeighborY="-25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BE408-0E58-443D-882D-A8CDDC1E6DC2}" type="pres">
      <dgm:prSet presAssocID="{CC2282E3-BE36-4BA8-B897-A37A1C0499DB}" presName="bullet2b" presStyleLbl="node1" presStyleIdx="1" presStyleCnt="2" custScaleX="218373" custScaleY="217334" custLinFactX="-200000" custLinFactNeighborX="-263322" custLinFactNeighborY="7649"/>
      <dgm:spPr/>
    </dgm:pt>
    <dgm:pt modelId="{F1BD0F59-F6BC-468D-91C3-55A3FE47D3F7}" type="pres">
      <dgm:prSet presAssocID="{CC2282E3-BE36-4BA8-B897-A37A1C0499DB}" presName="textBox2b" presStyleLbl="revTx" presStyleIdx="1" presStyleCnt="2" custScaleY="20032" custLinFactNeighborX="-77144" custLinFactNeighborY="-55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C0C540-2441-4B3B-8F44-9C577DC2FEF9}" type="presOf" srcId="{CC2282E3-BE36-4BA8-B897-A37A1C0499DB}" destId="{F1BD0F59-F6BC-468D-91C3-55A3FE47D3F7}" srcOrd="0" destOrd="0" presId="urn:microsoft.com/office/officeart/2005/8/layout/arrow2"/>
    <dgm:cxn modelId="{D12A8F5F-9DA0-4E45-BFD3-6077A41F1388}" srcId="{299DC653-4C3A-4DEF-8BB0-31C0F5910CFF}" destId="{34A09549-8909-4942-ACFB-9CE8D96CAA4C}" srcOrd="0" destOrd="0" parTransId="{F583AFEB-5124-4B92-8DA1-55E4AA91277F}" sibTransId="{FD8CA274-022B-44A6-B788-9D54F568DB7F}"/>
    <dgm:cxn modelId="{D9A56664-9EEF-4F2E-9036-1E32B0C5A9D6}" type="presOf" srcId="{34A09549-8909-4942-ACFB-9CE8D96CAA4C}" destId="{EB0F7A94-7844-417D-B216-76D569ECA1DC}" srcOrd="0" destOrd="0" presId="urn:microsoft.com/office/officeart/2005/8/layout/arrow2"/>
    <dgm:cxn modelId="{A26A4856-2CBF-465C-94C7-0455D4DAD06F}" srcId="{299DC653-4C3A-4DEF-8BB0-31C0F5910CFF}" destId="{CC2282E3-BE36-4BA8-B897-A37A1C0499DB}" srcOrd="1" destOrd="0" parTransId="{FB02F450-9E2B-467F-BB84-B823CBD60CC2}" sibTransId="{82F293C2-063E-4A40-89FA-71727F07BB38}"/>
    <dgm:cxn modelId="{6F80F8D0-B213-440C-901C-C9087A23F97E}" type="presOf" srcId="{299DC653-4C3A-4DEF-8BB0-31C0F5910CFF}" destId="{81A4A53C-74A0-4CE1-B642-91EBCCE7B9AD}" srcOrd="0" destOrd="0" presId="urn:microsoft.com/office/officeart/2005/8/layout/arrow2"/>
    <dgm:cxn modelId="{F2451876-4003-4FBF-B2BF-DEB0C5BB8816}" type="presParOf" srcId="{81A4A53C-74A0-4CE1-B642-91EBCCE7B9AD}" destId="{6A03A189-E623-4BF4-9100-5EADBBCA0773}" srcOrd="0" destOrd="0" presId="urn:microsoft.com/office/officeart/2005/8/layout/arrow2"/>
    <dgm:cxn modelId="{DBA5B6B2-9191-4798-A578-25F6C63CE077}" type="presParOf" srcId="{81A4A53C-74A0-4CE1-B642-91EBCCE7B9AD}" destId="{08E6C115-F46C-457D-8FC7-20F094284129}" srcOrd="1" destOrd="0" presId="urn:microsoft.com/office/officeart/2005/8/layout/arrow2"/>
    <dgm:cxn modelId="{BA6FB6E5-CE53-4458-960F-83E6859B1448}" type="presParOf" srcId="{08E6C115-F46C-457D-8FC7-20F094284129}" destId="{F76DC698-D567-4AA6-8146-0C4845AE1CA4}" srcOrd="0" destOrd="0" presId="urn:microsoft.com/office/officeart/2005/8/layout/arrow2"/>
    <dgm:cxn modelId="{AC0E0CF6-2F74-4F15-8549-CB5C027D5DAA}" type="presParOf" srcId="{08E6C115-F46C-457D-8FC7-20F094284129}" destId="{EB0F7A94-7844-417D-B216-76D569ECA1DC}" srcOrd="1" destOrd="0" presId="urn:microsoft.com/office/officeart/2005/8/layout/arrow2"/>
    <dgm:cxn modelId="{0CCF8C90-688A-4553-96A4-01B4B2B8745E}" type="presParOf" srcId="{08E6C115-F46C-457D-8FC7-20F094284129}" destId="{04ABE408-0E58-443D-882D-A8CDDC1E6DC2}" srcOrd="2" destOrd="0" presId="urn:microsoft.com/office/officeart/2005/8/layout/arrow2"/>
    <dgm:cxn modelId="{FA5F4FD4-68CC-457F-B93B-A640D49AF9DE}" type="presParOf" srcId="{08E6C115-F46C-457D-8FC7-20F094284129}" destId="{F1BD0F59-F6BC-468D-91C3-55A3FE47D3F7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C8D877-A316-4146-9DFA-36B74D6A5503}" type="doc">
      <dgm:prSet loTypeId="urn:microsoft.com/office/officeart/2008/layout/AlternatingPictureBlocks" loCatId="list" qsTypeId="urn:microsoft.com/office/officeart/2005/8/quickstyle/simple2" qsCatId="simple" csTypeId="urn:microsoft.com/office/officeart/2005/8/colors/accent6_2" csCatId="accent6" phldr="1"/>
      <dgm:spPr/>
    </dgm:pt>
    <dgm:pt modelId="{FC233D02-401D-492B-9384-4212A06882DA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Предоставление выходных дней или часов для осуществления волонтерских мероприятий</a:t>
          </a:r>
        </a:p>
      </dgm:t>
    </dgm:pt>
    <dgm:pt modelId="{A38C6926-F705-4E5C-A4CF-ACD71BCB072C}" type="parTrans" cxnId="{ADF84765-9A68-4D14-8050-B2613D59B407}">
      <dgm:prSet/>
      <dgm:spPr/>
      <dgm:t>
        <a:bodyPr/>
        <a:lstStyle/>
        <a:p>
          <a:endParaRPr lang="ru-RU"/>
        </a:p>
      </dgm:t>
    </dgm:pt>
    <dgm:pt modelId="{F3D99AC0-682D-4109-9485-C51959E80068}" type="sibTrans" cxnId="{ADF84765-9A68-4D14-8050-B2613D59B407}">
      <dgm:prSet/>
      <dgm:spPr/>
      <dgm:t>
        <a:bodyPr/>
        <a:lstStyle/>
        <a:p>
          <a:endParaRPr lang="ru-RU"/>
        </a:p>
      </dgm:t>
    </dgm:pt>
    <dgm:pt modelId="{ACDD696A-661D-4A22-B416-FB2CDD2A1C68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Выделение дополнительных средств на волонтерские проекты</a:t>
          </a:r>
        </a:p>
      </dgm:t>
    </dgm:pt>
    <dgm:pt modelId="{D6E2D9E2-6F2C-401C-B103-57925CA9CFE8}" type="parTrans" cxnId="{B4800491-DB16-4A03-AA87-1558204A63DE}">
      <dgm:prSet/>
      <dgm:spPr/>
      <dgm:t>
        <a:bodyPr/>
        <a:lstStyle/>
        <a:p>
          <a:endParaRPr lang="ru-RU"/>
        </a:p>
      </dgm:t>
    </dgm:pt>
    <dgm:pt modelId="{D14DA141-A225-4CF8-9378-F4CC03F152D2}" type="sibTrans" cxnId="{B4800491-DB16-4A03-AA87-1558204A63DE}">
      <dgm:prSet/>
      <dgm:spPr/>
      <dgm:t>
        <a:bodyPr/>
        <a:lstStyle/>
        <a:p>
          <a:endParaRPr lang="ru-RU"/>
        </a:p>
      </dgm:t>
    </dgm:pt>
    <dgm:pt modelId="{39DED60D-E027-4F86-962B-FF84F815A7D5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Материальное </a:t>
          </a:r>
          <a:r>
            <a:rPr lang="ru-RU" sz="900" dirty="0" smtClean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вознаграждение </a:t>
          </a: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(премия, ценный подарок, сувенир и т.д.)</a:t>
          </a:r>
        </a:p>
      </dgm:t>
    </dgm:pt>
    <dgm:pt modelId="{4939FF64-2F4F-42AA-A595-49E9B25BECCD}" type="parTrans" cxnId="{EC9ECFFE-797A-4F85-A1AA-F7EFA7C7A538}">
      <dgm:prSet/>
      <dgm:spPr/>
      <dgm:t>
        <a:bodyPr/>
        <a:lstStyle/>
        <a:p>
          <a:endParaRPr lang="ru-RU"/>
        </a:p>
      </dgm:t>
    </dgm:pt>
    <dgm:pt modelId="{D99024BF-4538-4E19-8E21-E2EE193FF8A5}" type="sibTrans" cxnId="{EC9ECFFE-797A-4F85-A1AA-F7EFA7C7A538}">
      <dgm:prSet/>
      <dgm:spPr/>
      <dgm:t>
        <a:bodyPr/>
        <a:lstStyle/>
        <a:p>
          <a:endParaRPr lang="ru-RU"/>
        </a:p>
      </dgm:t>
    </dgm:pt>
    <dgm:pt modelId="{56BF437B-5C0D-49B6-8D8F-B9BC00F51401}">
      <dgm:prSet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Скидки, бесплатные посещения мероприятий (концерты, выставки)</a:t>
          </a:r>
        </a:p>
      </dgm:t>
    </dgm:pt>
    <dgm:pt modelId="{FB8CD351-A5A5-40CB-9819-CBF89345AAD2}" type="parTrans" cxnId="{D396AD47-0763-4C16-8A41-AC97078257A4}">
      <dgm:prSet/>
      <dgm:spPr/>
      <dgm:t>
        <a:bodyPr/>
        <a:lstStyle/>
        <a:p>
          <a:endParaRPr lang="ru-RU"/>
        </a:p>
      </dgm:t>
    </dgm:pt>
    <dgm:pt modelId="{CE5913EC-C4AF-4355-A2A7-7BFA97D3DDDB}" type="sibTrans" cxnId="{D396AD47-0763-4C16-8A41-AC97078257A4}">
      <dgm:prSet/>
      <dgm:spPr/>
      <dgm:t>
        <a:bodyPr/>
        <a:lstStyle/>
        <a:p>
          <a:endParaRPr lang="ru-RU"/>
        </a:p>
      </dgm:t>
    </dgm:pt>
    <dgm:pt modelId="{69ECC07D-2B15-4CC8-A59E-5E670666FDA6}" type="pres">
      <dgm:prSet presAssocID="{02C8D877-A316-4146-9DFA-36B74D6A5503}" presName="linearFlow" presStyleCnt="0">
        <dgm:presLayoutVars>
          <dgm:dir/>
          <dgm:resizeHandles val="exact"/>
        </dgm:presLayoutVars>
      </dgm:prSet>
      <dgm:spPr/>
    </dgm:pt>
    <dgm:pt modelId="{18F83961-A4FE-4212-83AE-B0EA1D35691F}" type="pres">
      <dgm:prSet presAssocID="{FC233D02-401D-492B-9384-4212A06882DA}" presName="comp" presStyleCnt="0"/>
      <dgm:spPr/>
    </dgm:pt>
    <dgm:pt modelId="{3B660A90-50F2-4C35-8199-322966E61E47}" type="pres">
      <dgm:prSet presAssocID="{FC233D02-401D-492B-9384-4212A06882DA}" presName="rect2" presStyleLbl="node1" presStyleIdx="0" presStyleCnt="4" custScaleX="151600" custScaleY="157258" custLinFactNeighborX="21199" custLinFactNeighborY="4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72B0D9E-4205-4160-BCA4-1F6D8626DE9B}" type="pres">
      <dgm:prSet presAssocID="{FC233D02-401D-492B-9384-4212A06882DA}" presName="rect1" presStyleLbl="lnNode1" presStyleIdx="0" presStyleCnt="4" custLinFactNeighborX="-3171" custLinFactNeighborY="899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DBCBD0DE-41EC-4FA5-A1E8-296F747D3DA0}" type="pres">
      <dgm:prSet presAssocID="{F3D99AC0-682D-4109-9485-C51959E80068}" presName="sibTrans" presStyleCnt="0"/>
      <dgm:spPr/>
    </dgm:pt>
    <dgm:pt modelId="{EAB66F3D-2058-4F68-891A-C34702735D5B}" type="pres">
      <dgm:prSet presAssocID="{ACDD696A-661D-4A22-B416-FB2CDD2A1C68}" presName="comp" presStyleCnt="0"/>
      <dgm:spPr/>
    </dgm:pt>
    <dgm:pt modelId="{1847879E-7FE7-4F7E-A4F8-15EBD37D56F5}" type="pres">
      <dgm:prSet presAssocID="{ACDD696A-661D-4A22-B416-FB2CDD2A1C68}" presName="rect2" presStyleLbl="node1" presStyleIdx="1" presStyleCnt="4" custScaleX="125059" custScaleY="13341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155C8C5-B765-4E51-B17E-8FDC41908F39}" type="pres">
      <dgm:prSet presAssocID="{ACDD696A-661D-4A22-B416-FB2CDD2A1C68}" presName="rect1" presStyleLbl="lnNode1" presStyleIdx="1" presStyleCnt="4" custLinFactNeighborX="32449" custLinFactNeighborY="-125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232EFD1-A655-4C06-9516-BE8979F69A68}" type="pres">
      <dgm:prSet presAssocID="{D14DA141-A225-4CF8-9378-F4CC03F152D2}" presName="sibTrans" presStyleCnt="0"/>
      <dgm:spPr/>
    </dgm:pt>
    <dgm:pt modelId="{1119F217-03A2-4E34-9964-D06C301EC683}" type="pres">
      <dgm:prSet presAssocID="{39DED60D-E027-4F86-962B-FF84F815A7D5}" presName="comp" presStyleCnt="0"/>
      <dgm:spPr/>
    </dgm:pt>
    <dgm:pt modelId="{98CE9EE6-3F75-4E23-8966-EFE3E29C431C}" type="pres">
      <dgm:prSet presAssocID="{39DED60D-E027-4F86-962B-FF84F815A7D5}" presName="rect2" presStyleLbl="node1" presStyleIdx="2" presStyleCnt="4" custScaleX="125999" custScaleY="129330" custLinFactNeighborX="8656" custLinFactNeighborY="-333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6E7A824-9D39-4199-88E4-CB029A16B4C0}" type="pres">
      <dgm:prSet presAssocID="{39DED60D-E027-4F86-962B-FF84F815A7D5}" presName="rect1" presStyleLbl="lnNode1" presStyleIdx="2" presStyleCnt="4" custScaleX="121218" custScaleY="127686" custLinFactNeighborX="-17581" custLinFactNeighborY="-144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055F9B94-54DF-46C2-9DEA-F0554B0C87F8}" type="pres">
      <dgm:prSet presAssocID="{D99024BF-4538-4E19-8E21-E2EE193FF8A5}" presName="sibTrans" presStyleCnt="0"/>
      <dgm:spPr/>
    </dgm:pt>
    <dgm:pt modelId="{501C1E5A-8D8B-449E-835E-2EEF71BFE4BD}" type="pres">
      <dgm:prSet presAssocID="{56BF437B-5C0D-49B6-8D8F-B9BC00F51401}" presName="comp" presStyleCnt="0"/>
      <dgm:spPr/>
    </dgm:pt>
    <dgm:pt modelId="{75686B7D-5D9D-419D-BE03-09CE4EC191B6}" type="pres">
      <dgm:prSet presAssocID="{56BF437B-5C0D-49B6-8D8F-B9BC00F51401}" presName="rect2" presStyleLbl="node1" presStyleIdx="3" presStyleCnt="4" custScaleX="123071" custScaleY="1416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217CA60-496D-418D-A58C-C960F517E5C7}" type="pres">
      <dgm:prSet presAssocID="{56BF437B-5C0D-49B6-8D8F-B9BC00F51401}" presName="rect1" presStyleLbl="lnNode1" presStyleIdx="3" presStyleCnt="4" custLinFactNeighborX="5184" custLinFactNeighborY="-1032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82B0679B-3F03-4ED0-A97F-241547980D9A}" type="presOf" srcId="{FC233D02-401D-492B-9384-4212A06882DA}" destId="{3B660A90-50F2-4C35-8199-322966E61E47}" srcOrd="0" destOrd="0" presId="urn:microsoft.com/office/officeart/2008/layout/AlternatingPictureBlocks"/>
    <dgm:cxn modelId="{BF5B4712-A158-4559-B59E-BBB977E92B6C}" type="presOf" srcId="{02C8D877-A316-4146-9DFA-36B74D6A5503}" destId="{69ECC07D-2B15-4CC8-A59E-5E670666FDA6}" srcOrd="0" destOrd="0" presId="urn:microsoft.com/office/officeart/2008/layout/AlternatingPictureBlocks"/>
    <dgm:cxn modelId="{17E60A92-7468-43A1-9E1A-DA071C6900F6}" type="presOf" srcId="{ACDD696A-661D-4A22-B416-FB2CDD2A1C68}" destId="{1847879E-7FE7-4F7E-A4F8-15EBD37D56F5}" srcOrd="0" destOrd="0" presId="urn:microsoft.com/office/officeart/2008/layout/AlternatingPictureBlocks"/>
    <dgm:cxn modelId="{EC9ECFFE-797A-4F85-A1AA-F7EFA7C7A538}" srcId="{02C8D877-A316-4146-9DFA-36B74D6A5503}" destId="{39DED60D-E027-4F86-962B-FF84F815A7D5}" srcOrd="2" destOrd="0" parTransId="{4939FF64-2F4F-42AA-A595-49E9B25BECCD}" sibTransId="{D99024BF-4538-4E19-8E21-E2EE193FF8A5}"/>
    <dgm:cxn modelId="{C9B37DA3-2E21-44FE-AA37-A75775E583CD}" type="presOf" srcId="{56BF437B-5C0D-49B6-8D8F-B9BC00F51401}" destId="{75686B7D-5D9D-419D-BE03-09CE4EC191B6}" srcOrd="0" destOrd="0" presId="urn:microsoft.com/office/officeart/2008/layout/AlternatingPictureBlocks"/>
    <dgm:cxn modelId="{D396AD47-0763-4C16-8A41-AC97078257A4}" srcId="{02C8D877-A316-4146-9DFA-36B74D6A5503}" destId="{56BF437B-5C0D-49B6-8D8F-B9BC00F51401}" srcOrd="3" destOrd="0" parTransId="{FB8CD351-A5A5-40CB-9819-CBF89345AAD2}" sibTransId="{CE5913EC-C4AF-4355-A2A7-7BFA97D3DDDB}"/>
    <dgm:cxn modelId="{46577074-35AB-474A-891A-45F3D14778FD}" type="presOf" srcId="{39DED60D-E027-4F86-962B-FF84F815A7D5}" destId="{98CE9EE6-3F75-4E23-8966-EFE3E29C431C}" srcOrd="0" destOrd="0" presId="urn:microsoft.com/office/officeart/2008/layout/AlternatingPictureBlocks"/>
    <dgm:cxn modelId="{B4800491-DB16-4A03-AA87-1558204A63DE}" srcId="{02C8D877-A316-4146-9DFA-36B74D6A5503}" destId="{ACDD696A-661D-4A22-B416-FB2CDD2A1C68}" srcOrd="1" destOrd="0" parTransId="{D6E2D9E2-6F2C-401C-B103-57925CA9CFE8}" sibTransId="{D14DA141-A225-4CF8-9378-F4CC03F152D2}"/>
    <dgm:cxn modelId="{ADF84765-9A68-4D14-8050-B2613D59B407}" srcId="{02C8D877-A316-4146-9DFA-36B74D6A5503}" destId="{FC233D02-401D-492B-9384-4212A06882DA}" srcOrd="0" destOrd="0" parTransId="{A38C6926-F705-4E5C-A4CF-ACD71BCB072C}" sibTransId="{F3D99AC0-682D-4109-9485-C51959E80068}"/>
    <dgm:cxn modelId="{3CC5CEC0-DB7E-49AC-9995-75ADB5B49100}" type="presParOf" srcId="{69ECC07D-2B15-4CC8-A59E-5E670666FDA6}" destId="{18F83961-A4FE-4212-83AE-B0EA1D35691F}" srcOrd="0" destOrd="0" presId="urn:microsoft.com/office/officeart/2008/layout/AlternatingPictureBlocks"/>
    <dgm:cxn modelId="{3BC3CA23-DC4B-4CA3-81FB-B7CE24EC8C4C}" type="presParOf" srcId="{18F83961-A4FE-4212-83AE-B0EA1D35691F}" destId="{3B660A90-50F2-4C35-8199-322966E61E47}" srcOrd="0" destOrd="0" presId="urn:microsoft.com/office/officeart/2008/layout/AlternatingPictureBlocks"/>
    <dgm:cxn modelId="{235AD5EE-7FEE-47FA-AF20-95F8EC258165}" type="presParOf" srcId="{18F83961-A4FE-4212-83AE-B0EA1D35691F}" destId="{F72B0D9E-4205-4160-BCA4-1F6D8626DE9B}" srcOrd="1" destOrd="0" presId="urn:microsoft.com/office/officeart/2008/layout/AlternatingPictureBlocks"/>
    <dgm:cxn modelId="{78B90C32-1828-4F80-8EB8-FE4C1BA535DE}" type="presParOf" srcId="{69ECC07D-2B15-4CC8-A59E-5E670666FDA6}" destId="{DBCBD0DE-41EC-4FA5-A1E8-296F747D3DA0}" srcOrd="1" destOrd="0" presId="urn:microsoft.com/office/officeart/2008/layout/AlternatingPictureBlocks"/>
    <dgm:cxn modelId="{7AED33F3-11AF-407E-A337-C9F135627BC0}" type="presParOf" srcId="{69ECC07D-2B15-4CC8-A59E-5E670666FDA6}" destId="{EAB66F3D-2058-4F68-891A-C34702735D5B}" srcOrd="2" destOrd="0" presId="urn:microsoft.com/office/officeart/2008/layout/AlternatingPictureBlocks"/>
    <dgm:cxn modelId="{8AFF1A93-1BC5-4A18-9060-E84B6A05C833}" type="presParOf" srcId="{EAB66F3D-2058-4F68-891A-C34702735D5B}" destId="{1847879E-7FE7-4F7E-A4F8-15EBD37D56F5}" srcOrd="0" destOrd="0" presId="urn:microsoft.com/office/officeart/2008/layout/AlternatingPictureBlocks"/>
    <dgm:cxn modelId="{5413CA71-3487-4F25-A64F-8F77CEF9E564}" type="presParOf" srcId="{EAB66F3D-2058-4F68-891A-C34702735D5B}" destId="{3155C8C5-B765-4E51-B17E-8FDC41908F39}" srcOrd="1" destOrd="0" presId="urn:microsoft.com/office/officeart/2008/layout/AlternatingPictureBlocks"/>
    <dgm:cxn modelId="{71628476-0A85-41A8-8760-D81745729EFC}" type="presParOf" srcId="{69ECC07D-2B15-4CC8-A59E-5E670666FDA6}" destId="{1232EFD1-A655-4C06-9516-BE8979F69A68}" srcOrd="3" destOrd="0" presId="urn:microsoft.com/office/officeart/2008/layout/AlternatingPictureBlocks"/>
    <dgm:cxn modelId="{82986DC0-4BCF-4C71-A9AE-7EF411A10806}" type="presParOf" srcId="{69ECC07D-2B15-4CC8-A59E-5E670666FDA6}" destId="{1119F217-03A2-4E34-9964-D06C301EC683}" srcOrd="4" destOrd="0" presId="urn:microsoft.com/office/officeart/2008/layout/AlternatingPictureBlocks"/>
    <dgm:cxn modelId="{E553E1D2-1B30-4501-8709-64DF535B69DF}" type="presParOf" srcId="{1119F217-03A2-4E34-9964-D06C301EC683}" destId="{98CE9EE6-3F75-4E23-8966-EFE3E29C431C}" srcOrd="0" destOrd="0" presId="urn:microsoft.com/office/officeart/2008/layout/AlternatingPictureBlocks"/>
    <dgm:cxn modelId="{590A6D76-96A5-4EE2-A3A5-EC004BC2D3D9}" type="presParOf" srcId="{1119F217-03A2-4E34-9964-D06C301EC683}" destId="{66E7A824-9D39-4199-88E4-CB029A16B4C0}" srcOrd="1" destOrd="0" presId="urn:microsoft.com/office/officeart/2008/layout/AlternatingPictureBlocks"/>
    <dgm:cxn modelId="{C2FEE73D-207E-4056-953C-6EB56A162EA4}" type="presParOf" srcId="{69ECC07D-2B15-4CC8-A59E-5E670666FDA6}" destId="{055F9B94-54DF-46C2-9DEA-F0554B0C87F8}" srcOrd="5" destOrd="0" presId="urn:microsoft.com/office/officeart/2008/layout/AlternatingPictureBlocks"/>
    <dgm:cxn modelId="{B2EA213F-42A1-442F-B819-BD5F0DC36052}" type="presParOf" srcId="{69ECC07D-2B15-4CC8-A59E-5E670666FDA6}" destId="{501C1E5A-8D8B-449E-835E-2EEF71BFE4BD}" srcOrd="6" destOrd="0" presId="urn:microsoft.com/office/officeart/2008/layout/AlternatingPictureBlocks"/>
    <dgm:cxn modelId="{D23ABB31-3569-4086-9B17-CE6678479307}" type="presParOf" srcId="{501C1E5A-8D8B-449E-835E-2EEF71BFE4BD}" destId="{75686B7D-5D9D-419D-BE03-09CE4EC191B6}" srcOrd="0" destOrd="0" presId="urn:microsoft.com/office/officeart/2008/layout/AlternatingPictureBlocks"/>
    <dgm:cxn modelId="{13B69641-4AAC-4CB1-A3BF-CC8B56A82E91}" type="presParOf" srcId="{501C1E5A-8D8B-449E-835E-2EEF71BFE4BD}" destId="{C217CA60-496D-418D-A58C-C960F517E5C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6B709FB-CC01-4733-AFF8-05BA41CFCC26}" type="doc">
      <dgm:prSet loTypeId="urn:microsoft.com/office/officeart/2008/layout/AlternatingHexagons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D734E66-EB60-4F51-8E00-8E2204B5A359}">
      <dgm:prSet phldrT="[Текст]"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Сайт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учреждения</a:t>
          </a:r>
        </a:p>
      </dgm:t>
    </dgm:pt>
    <dgm:pt modelId="{D5BC62CF-5AC7-4EE9-9930-319F819F6DFE}" type="parTrans" cxnId="{3B4FF912-A88B-49DD-B519-980F4A2FD728}">
      <dgm:prSet/>
      <dgm:spPr/>
      <dgm:t>
        <a:bodyPr/>
        <a:lstStyle/>
        <a:p>
          <a:endParaRPr lang="ru-RU"/>
        </a:p>
      </dgm:t>
    </dgm:pt>
    <dgm:pt modelId="{B375156D-5EAC-48BB-8E3A-7DFAD1B4E7BA}" type="sibTrans" cxnId="{3B4FF912-A88B-49DD-B519-980F4A2FD728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Электронная 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ysClr val="windowText" lastClr="000000"/>
              </a:solidFill>
            </a:rPr>
            <a:t>корпоративная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ysClr val="windowText" lastClr="000000"/>
              </a:solidFill>
            </a:rPr>
            <a:t> </a:t>
          </a:r>
          <a:r>
            <a:rPr lang="ru-RU" sz="1000" dirty="0">
              <a:solidFill>
                <a:sysClr val="windowText" lastClr="000000"/>
              </a:solidFill>
            </a:rPr>
            <a:t>рассылка</a:t>
          </a:r>
        </a:p>
      </dgm:t>
    </dgm:pt>
    <dgm:pt modelId="{8BC8EDA7-7476-4CA6-BC62-D131883C6265}">
      <dgm:prSet phldrT="[Текст]"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Объявления</a:t>
          </a:r>
        </a:p>
      </dgm:t>
    </dgm:pt>
    <dgm:pt modelId="{372C2F84-5B07-4018-A725-8BA4ADE8FDA4}" type="parTrans" cxnId="{7650D7A5-9F61-42B5-BEEE-F520EEE45FF8}">
      <dgm:prSet/>
      <dgm:spPr/>
      <dgm:t>
        <a:bodyPr/>
        <a:lstStyle/>
        <a:p>
          <a:endParaRPr lang="ru-RU"/>
        </a:p>
      </dgm:t>
    </dgm:pt>
    <dgm:pt modelId="{F0943A0F-5321-4032-840F-B968E6FD4959}" type="sibTrans" cxnId="{7650D7A5-9F61-42B5-BEEE-F520EEE45FF8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Социальные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сети, </a:t>
          </a:r>
          <a:r>
            <a:rPr lang="ru-RU" sz="1000" dirty="0" err="1">
              <a:solidFill>
                <a:sysClr val="windowText" lastClr="000000"/>
              </a:solidFill>
            </a:rPr>
            <a:t>мессенджеры</a:t>
          </a:r>
          <a:endParaRPr lang="ru-RU" sz="1000" dirty="0">
            <a:solidFill>
              <a:sysClr val="windowText" lastClr="000000"/>
            </a:solidFill>
          </a:endParaRPr>
        </a:p>
      </dgm:t>
    </dgm:pt>
    <dgm:pt modelId="{C0A40C2F-BF18-400A-877D-766277018458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</a:rPr>
            <a:t>Ведение </a:t>
          </a:r>
        </a:p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</a:rPr>
            <a:t>базы данных</a:t>
          </a:r>
        </a:p>
      </dgm:t>
    </dgm:pt>
    <dgm:pt modelId="{AF3B646F-8852-406A-B951-F37FE087CE3C}" type="parTrans" cxnId="{BA97131D-D070-49B3-BF06-7C3BA1F2F941}">
      <dgm:prSet/>
      <dgm:spPr/>
      <dgm:t>
        <a:bodyPr/>
        <a:lstStyle/>
        <a:p>
          <a:endParaRPr lang="ru-RU"/>
        </a:p>
      </dgm:t>
    </dgm:pt>
    <dgm:pt modelId="{D8842F6F-CB9A-454C-98FB-8D3834B56261}" type="sibTrans" cxnId="{BA97131D-D070-49B3-BF06-7C3BA1F2F941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Личные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встречи</a:t>
          </a:r>
        </a:p>
      </dgm:t>
    </dgm:pt>
    <dgm:pt modelId="{D069234F-30B5-4A90-8FB5-97F17A4D6D67}">
      <dgm:prSet phldrT="[Текст]"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Коллективные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собрания</a:t>
          </a:r>
        </a:p>
      </dgm:t>
    </dgm:pt>
    <dgm:pt modelId="{A2CB29F5-7068-400F-B3FE-E2D196C9FDD6}" type="sibTrans" cxnId="{8678ADB5-2F44-4BF6-8481-1931BDFEA45F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Информационные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стенды</a:t>
          </a:r>
        </a:p>
      </dgm:t>
    </dgm:pt>
    <dgm:pt modelId="{B6A0FEEB-2A2A-4287-8E43-6A48C3561C05}" type="parTrans" cxnId="{8678ADB5-2F44-4BF6-8481-1931BDFEA45F}">
      <dgm:prSet/>
      <dgm:spPr/>
      <dgm:t>
        <a:bodyPr/>
        <a:lstStyle/>
        <a:p>
          <a:endParaRPr lang="ru-RU"/>
        </a:p>
      </dgm:t>
    </dgm:pt>
    <dgm:pt modelId="{84D14E13-4345-401C-85C3-3B167D0B9052}" type="pres">
      <dgm:prSet presAssocID="{46B709FB-CC01-4733-AFF8-05BA41CFCC2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8A129E0-689E-46CE-8286-43A18FAA9094}" type="pres">
      <dgm:prSet presAssocID="{3D734E66-EB60-4F51-8E00-8E2204B5A359}" presName="composite" presStyleCnt="0"/>
      <dgm:spPr/>
    </dgm:pt>
    <dgm:pt modelId="{B17B6460-6A20-4FF3-B4CB-A3FBA381EFFD}" type="pres">
      <dgm:prSet presAssocID="{3D734E66-EB60-4F51-8E00-8E2204B5A359}" presName="Parent1" presStyleLbl="node1" presStyleIdx="0" presStyleCnt="8" custScaleX="732485" custScaleY="279560" custLinFactX="100710" custLinFactNeighborX="200000" custLinFactNeighborY="-70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576BB56-EB49-4A7D-B6B4-25D466B1427C}" type="pres">
      <dgm:prSet presAssocID="{3D734E66-EB60-4F51-8E00-8E2204B5A35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74CEEA0-E1A5-48BB-93D5-5488B1A3882B}" type="pres">
      <dgm:prSet presAssocID="{3D734E66-EB60-4F51-8E00-8E2204B5A359}" presName="BalanceSpacing" presStyleCnt="0"/>
      <dgm:spPr/>
    </dgm:pt>
    <dgm:pt modelId="{6CB7DE99-7E00-4983-B256-D05A37DCDC6E}" type="pres">
      <dgm:prSet presAssocID="{3D734E66-EB60-4F51-8E00-8E2204B5A359}" presName="BalanceSpacing1" presStyleCnt="0"/>
      <dgm:spPr/>
    </dgm:pt>
    <dgm:pt modelId="{C9A7DB3E-B28D-4FCA-B7ED-A9A8EE81E842}" type="pres">
      <dgm:prSet presAssocID="{B375156D-5EAC-48BB-8E3A-7DFAD1B4E7BA}" presName="Accent1Text" presStyleLbl="node1" presStyleIdx="1" presStyleCnt="8" custScaleX="771888" custScaleY="280121" custLinFactX="-532763" custLinFactNeighborX="-600000" custLinFactNeighborY="-71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0752A3D-BFC8-41DA-875D-50621C090AD2}" type="pres">
      <dgm:prSet presAssocID="{B375156D-5EAC-48BB-8E3A-7DFAD1B4E7BA}" presName="spaceBetweenRectangles" presStyleCnt="0"/>
      <dgm:spPr/>
    </dgm:pt>
    <dgm:pt modelId="{3D42B997-04F0-4E62-A29D-A593AE16A7C7}" type="pres">
      <dgm:prSet presAssocID="{8BC8EDA7-7476-4CA6-BC62-D131883C6265}" presName="composite" presStyleCnt="0"/>
      <dgm:spPr/>
    </dgm:pt>
    <dgm:pt modelId="{DA820D1B-6BA2-4DF8-B96A-9F882D38CAF1}" type="pres">
      <dgm:prSet presAssocID="{8BC8EDA7-7476-4CA6-BC62-D131883C6265}" presName="Parent1" presStyleLbl="node1" presStyleIdx="2" presStyleCnt="8" custScaleX="732485" custScaleY="279560" custLinFactX="-588239" custLinFactNeighborX="-600000" custLinFactNeighborY="16688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7D43637-E886-405E-B8B6-5B8A9548D3FA}" type="pres">
      <dgm:prSet presAssocID="{8BC8EDA7-7476-4CA6-BC62-D131883C6265}" presName="Childtext1" presStyleLbl="revTx" presStyleIdx="1" presStyleCnt="4" custScaleX="149236" custLinFactY="-136912" custLinFactNeighborX="4889" custLinFactNeighborY="-200000">
        <dgm:presLayoutVars>
          <dgm:chMax val="0"/>
          <dgm:chPref val="0"/>
          <dgm:bulletEnabled val="1"/>
        </dgm:presLayoutVars>
      </dgm:prSet>
      <dgm:spPr/>
    </dgm:pt>
    <dgm:pt modelId="{24D61E53-4000-4B1E-BB67-053DEAFA2DA5}" type="pres">
      <dgm:prSet presAssocID="{8BC8EDA7-7476-4CA6-BC62-D131883C6265}" presName="BalanceSpacing" presStyleCnt="0"/>
      <dgm:spPr/>
    </dgm:pt>
    <dgm:pt modelId="{0D1E0CAB-CEE4-4C2A-943C-0EEFB7A5EF0B}" type="pres">
      <dgm:prSet presAssocID="{8BC8EDA7-7476-4CA6-BC62-D131883C6265}" presName="BalanceSpacing1" presStyleCnt="0"/>
      <dgm:spPr/>
    </dgm:pt>
    <dgm:pt modelId="{BCE78C83-60AB-40EB-87E5-D16A20EB499C}" type="pres">
      <dgm:prSet presAssocID="{F0943A0F-5321-4032-840F-B968E6FD4959}" presName="Accent1Text" presStyleLbl="node1" presStyleIdx="3" presStyleCnt="8" custScaleX="732485" custScaleY="289121" custLinFactX="-200000" custLinFactY="-100000" custLinFactNeighborX="-237711" custLinFactNeighborY="-165043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72B6A1C-3B94-4DC8-8684-D2C5B724736B}" type="pres">
      <dgm:prSet presAssocID="{F0943A0F-5321-4032-840F-B968E6FD4959}" presName="spaceBetweenRectangles" presStyleCnt="0"/>
      <dgm:spPr/>
    </dgm:pt>
    <dgm:pt modelId="{E6150000-7EEB-4BDE-96E4-DD86494977F2}" type="pres">
      <dgm:prSet presAssocID="{D069234F-30B5-4A90-8FB5-97F17A4D6D67}" presName="composite" presStyleCnt="0"/>
      <dgm:spPr/>
    </dgm:pt>
    <dgm:pt modelId="{0E14F3D3-20D1-4FAB-AF4D-AEAE85E2D26F}" type="pres">
      <dgm:prSet presAssocID="{D069234F-30B5-4A90-8FB5-97F17A4D6D67}" presName="Parent1" presStyleLbl="node1" presStyleIdx="4" presStyleCnt="8" custScaleX="791061" custScaleY="279560" custLinFactX="500000" custLinFactY="-228950" custLinFactNeighborX="570023" custLinFactNeighborY="-300000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ABEB65D-A776-4A57-A01A-DA8BEE21B957}" type="pres">
      <dgm:prSet presAssocID="{D069234F-30B5-4A90-8FB5-97F17A4D6D6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A676E2F-E4B7-44F3-9CF4-EC6AEE03DC77}" type="pres">
      <dgm:prSet presAssocID="{D069234F-30B5-4A90-8FB5-97F17A4D6D67}" presName="BalanceSpacing" presStyleCnt="0"/>
      <dgm:spPr/>
    </dgm:pt>
    <dgm:pt modelId="{F8B66377-0BFD-4EAE-9253-9AA39CDA6455}" type="pres">
      <dgm:prSet presAssocID="{D069234F-30B5-4A90-8FB5-97F17A4D6D67}" presName="BalanceSpacing1" presStyleCnt="0"/>
      <dgm:spPr/>
    </dgm:pt>
    <dgm:pt modelId="{B8D09FBF-376D-4A82-A901-052A899E3036}" type="pres">
      <dgm:prSet presAssocID="{A2CB29F5-7068-400F-B3FE-E2D196C9FDD6}" presName="Accent1Text" presStyleLbl="node1" presStyleIdx="5" presStyleCnt="8" custScaleX="936175" custScaleY="279560" custLinFactX="531142" custLinFactY="-100000" custLinFactNeighborX="600000" custLinFactNeighborY="-13977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68133A4-73BB-419E-B4FE-38C7511F03C9}" type="pres">
      <dgm:prSet presAssocID="{A2CB29F5-7068-400F-B3FE-E2D196C9FDD6}" presName="spaceBetweenRectangles" presStyleCnt="0"/>
      <dgm:spPr/>
    </dgm:pt>
    <dgm:pt modelId="{3FFE7349-5ADD-4D36-8DA4-1535387D9901}" type="pres">
      <dgm:prSet presAssocID="{C0A40C2F-BF18-400A-877D-766277018458}" presName="composite" presStyleCnt="0"/>
      <dgm:spPr/>
    </dgm:pt>
    <dgm:pt modelId="{43A5DA0B-A3BF-4C02-B528-15CD1C97AB8D}" type="pres">
      <dgm:prSet presAssocID="{C0A40C2F-BF18-400A-877D-766277018458}" presName="Parent1" presStyleLbl="node1" presStyleIdx="6" presStyleCnt="8" custScaleX="523065" custScaleY="279560" custLinFactX="-195078" custLinFactY="-208665" custLinFactNeighborX="-200000" custLinFactNeighborY="-300000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605A5DA-AF3C-4894-857D-A766E2770DC7}" type="pres">
      <dgm:prSet presAssocID="{C0A40C2F-BF18-400A-877D-766277018458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0085AC86-B100-42D4-9227-CED18E3B803E}" type="pres">
      <dgm:prSet presAssocID="{C0A40C2F-BF18-400A-877D-766277018458}" presName="BalanceSpacing" presStyleCnt="0"/>
      <dgm:spPr/>
    </dgm:pt>
    <dgm:pt modelId="{CD8E6D9A-9751-4448-8E40-47C3C264EB74}" type="pres">
      <dgm:prSet presAssocID="{C0A40C2F-BF18-400A-877D-766277018458}" presName="BalanceSpacing1" presStyleCnt="0"/>
      <dgm:spPr/>
    </dgm:pt>
    <dgm:pt modelId="{19279103-1884-4153-893B-AD4782E63A12}" type="pres">
      <dgm:prSet presAssocID="{D8842F6F-CB9A-454C-98FB-8D3834B56261}" presName="Accent1Text" presStyleLbl="node1" presStyleIdx="7" presStyleCnt="8" custScaleX="663496" custScaleY="279560" custLinFactX="87374" custLinFactY="-209348" custLinFactNeighborX="100000" custLinFactNeighborY="-3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10FEFD0-61A4-4CA7-AF02-F54ECA1B6172}" type="presOf" srcId="{8BC8EDA7-7476-4CA6-BC62-D131883C6265}" destId="{DA820D1B-6BA2-4DF8-B96A-9F882D38CAF1}" srcOrd="0" destOrd="0" presId="urn:microsoft.com/office/officeart/2008/layout/AlternatingHexagons"/>
    <dgm:cxn modelId="{3B4FF912-A88B-49DD-B519-980F4A2FD728}" srcId="{46B709FB-CC01-4733-AFF8-05BA41CFCC26}" destId="{3D734E66-EB60-4F51-8E00-8E2204B5A359}" srcOrd="0" destOrd="0" parTransId="{D5BC62CF-5AC7-4EE9-9930-319F819F6DFE}" sibTransId="{B375156D-5EAC-48BB-8E3A-7DFAD1B4E7BA}"/>
    <dgm:cxn modelId="{BA97131D-D070-49B3-BF06-7C3BA1F2F941}" srcId="{46B709FB-CC01-4733-AFF8-05BA41CFCC26}" destId="{C0A40C2F-BF18-400A-877D-766277018458}" srcOrd="3" destOrd="0" parTransId="{AF3B646F-8852-406A-B951-F37FE087CE3C}" sibTransId="{D8842F6F-CB9A-454C-98FB-8D3834B56261}"/>
    <dgm:cxn modelId="{70B772E6-5B95-4E65-83F2-020FC2BEF187}" type="presOf" srcId="{D8842F6F-CB9A-454C-98FB-8D3834B56261}" destId="{19279103-1884-4153-893B-AD4782E63A12}" srcOrd="0" destOrd="0" presId="urn:microsoft.com/office/officeart/2008/layout/AlternatingHexagons"/>
    <dgm:cxn modelId="{63B838B3-FBA3-464D-8174-F1D1E21B34CC}" type="presOf" srcId="{F0943A0F-5321-4032-840F-B968E6FD4959}" destId="{BCE78C83-60AB-40EB-87E5-D16A20EB499C}" srcOrd="0" destOrd="0" presId="urn:microsoft.com/office/officeart/2008/layout/AlternatingHexagons"/>
    <dgm:cxn modelId="{3550DC80-071C-4770-87AD-D18AB95AA623}" type="presOf" srcId="{3D734E66-EB60-4F51-8E00-8E2204B5A359}" destId="{B17B6460-6A20-4FF3-B4CB-A3FBA381EFFD}" srcOrd="0" destOrd="0" presId="urn:microsoft.com/office/officeart/2008/layout/AlternatingHexagons"/>
    <dgm:cxn modelId="{7650D7A5-9F61-42B5-BEEE-F520EEE45FF8}" srcId="{46B709FB-CC01-4733-AFF8-05BA41CFCC26}" destId="{8BC8EDA7-7476-4CA6-BC62-D131883C6265}" srcOrd="1" destOrd="0" parTransId="{372C2F84-5B07-4018-A725-8BA4ADE8FDA4}" sibTransId="{F0943A0F-5321-4032-840F-B968E6FD4959}"/>
    <dgm:cxn modelId="{7E670843-0CA6-4A13-8143-8602DE014BA1}" type="presOf" srcId="{A2CB29F5-7068-400F-B3FE-E2D196C9FDD6}" destId="{B8D09FBF-376D-4A82-A901-052A899E3036}" srcOrd="0" destOrd="0" presId="urn:microsoft.com/office/officeart/2008/layout/AlternatingHexagons"/>
    <dgm:cxn modelId="{8678ADB5-2F44-4BF6-8481-1931BDFEA45F}" srcId="{46B709FB-CC01-4733-AFF8-05BA41CFCC26}" destId="{D069234F-30B5-4A90-8FB5-97F17A4D6D67}" srcOrd="2" destOrd="0" parTransId="{B6A0FEEB-2A2A-4287-8E43-6A48C3561C05}" sibTransId="{A2CB29F5-7068-400F-B3FE-E2D196C9FDD6}"/>
    <dgm:cxn modelId="{954AD7B8-D937-4639-AC26-173C5F887516}" type="presOf" srcId="{46B709FB-CC01-4733-AFF8-05BA41CFCC26}" destId="{84D14E13-4345-401C-85C3-3B167D0B9052}" srcOrd="0" destOrd="0" presId="urn:microsoft.com/office/officeart/2008/layout/AlternatingHexagons"/>
    <dgm:cxn modelId="{29D05D0C-046C-421C-989C-6A1BB0F57D9C}" type="presOf" srcId="{B375156D-5EAC-48BB-8E3A-7DFAD1B4E7BA}" destId="{C9A7DB3E-B28D-4FCA-B7ED-A9A8EE81E842}" srcOrd="0" destOrd="0" presId="urn:microsoft.com/office/officeart/2008/layout/AlternatingHexagons"/>
    <dgm:cxn modelId="{5EAFA851-0ADB-435C-AD66-EE7460B5ABBA}" type="presOf" srcId="{D069234F-30B5-4A90-8FB5-97F17A4D6D67}" destId="{0E14F3D3-20D1-4FAB-AF4D-AEAE85E2D26F}" srcOrd="0" destOrd="0" presId="urn:microsoft.com/office/officeart/2008/layout/AlternatingHexagons"/>
    <dgm:cxn modelId="{488E9ABA-3921-46F1-A156-6B14D0283704}" type="presOf" srcId="{C0A40C2F-BF18-400A-877D-766277018458}" destId="{43A5DA0B-A3BF-4C02-B528-15CD1C97AB8D}" srcOrd="0" destOrd="0" presId="urn:microsoft.com/office/officeart/2008/layout/AlternatingHexagons"/>
    <dgm:cxn modelId="{80E231F8-2198-46A0-AFE2-59E855EB3927}" type="presParOf" srcId="{84D14E13-4345-401C-85C3-3B167D0B9052}" destId="{B8A129E0-689E-46CE-8286-43A18FAA9094}" srcOrd="0" destOrd="0" presId="urn:microsoft.com/office/officeart/2008/layout/AlternatingHexagons"/>
    <dgm:cxn modelId="{19CB4CE0-B6EA-4094-9314-C443307CEA4D}" type="presParOf" srcId="{B8A129E0-689E-46CE-8286-43A18FAA9094}" destId="{B17B6460-6A20-4FF3-B4CB-A3FBA381EFFD}" srcOrd="0" destOrd="0" presId="urn:microsoft.com/office/officeart/2008/layout/AlternatingHexagons"/>
    <dgm:cxn modelId="{57CAEC11-5B85-4457-B2F0-DEF395C938BC}" type="presParOf" srcId="{B8A129E0-689E-46CE-8286-43A18FAA9094}" destId="{9576BB56-EB49-4A7D-B6B4-25D466B1427C}" srcOrd="1" destOrd="0" presId="urn:microsoft.com/office/officeart/2008/layout/AlternatingHexagons"/>
    <dgm:cxn modelId="{B2230BA6-D700-45EE-915A-2BD4733139C5}" type="presParOf" srcId="{B8A129E0-689E-46CE-8286-43A18FAA9094}" destId="{374CEEA0-E1A5-48BB-93D5-5488B1A3882B}" srcOrd="2" destOrd="0" presId="urn:microsoft.com/office/officeart/2008/layout/AlternatingHexagons"/>
    <dgm:cxn modelId="{CE8D2724-FAD1-465C-BD42-8878577B7619}" type="presParOf" srcId="{B8A129E0-689E-46CE-8286-43A18FAA9094}" destId="{6CB7DE99-7E00-4983-B256-D05A37DCDC6E}" srcOrd="3" destOrd="0" presId="urn:microsoft.com/office/officeart/2008/layout/AlternatingHexagons"/>
    <dgm:cxn modelId="{AB208784-C168-446F-A7F7-7C8635467E8E}" type="presParOf" srcId="{B8A129E0-689E-46CE-8286-43A18FAA9094}" destId="{C9A7DB3E-B28D-4FCA-B7ED-A9A8EE81E842}" srcOrd="4" destOrd="0" presId="urn:microsoft.com/office/officeart/2008/layout/AlternatingHexagons"/>
    <dgm:cxn modelId="{B7AEBAC1-F4D7-4EB7-ABB7-374F70F3EAF6}" type="presParOf" srcId="{84D14E13-4345-401C-85C3-3B167D0B9052}" destId="{D0752A3D-BFC8-41DA-875D-50621C090AD2}" srcOrd="1" destOrd="0" presId="urn:microsoft.com/office/officeart/2008/layout/AlternatingHexagons"/>
    <dgm:cxn modelId="{1A8677A8-5795-4BD3-AA3F-EA0582C4AB0F}" type="presParOf" srcId="{84D14E13-4345-401C-85C3-3B167D0B9052}" destId="{3D42B997-04F0-4E62-A29D-A593AE16A7C7}" srcOrd="2" destOrd="0" presId="urn:microsoft.com/office/officeart/2008/layout/AlternatingHexagons"/>
    <dgm:cxn modelId="{13F87B6C-2D36-44D6-A4DB-2D9D03AEC2B8}" type="presParOf" srcId="{3D42B997-04F0-4E62-A29D-A593AE16A7C7}" destId="{DA820D1B-6BA2-4DF8-B96A-9F882D38CAF1}" srcOrd="0" destOrd="0" presId="urn:microsoft.com/office/officeart/2008/layout/AlternatingHexagons"/>
    <dgm:cxn modelId="{A9D131AE-DDC6-4A51-8341-A9AE916B19AA}" type="presParOf" srcId="{3D42B997-04F0-4E62-A29D-A593AE16A7C7}" destId="{F7D43637-E886-405E-B8B6-5B8A9548D3FA}" srcOrd="1" destOrd="0" presId="urn:microsoft.com/office/officeart/2008/layout/AlternatingHexagons"/>
    <dgm:cxn modelId="{8E6B25D4-3F5B-4E84-B3E1-28E7B4F3C56B}" type="presParOf" srcId="{3D42B997-04F0-4E62-A29D-A593AE16A7C7}" destId="{24D61E53-4000-4B1E-BB67-053DEAFA2DA5}" srcOrd="2" destOrd="0" presId="urn:microsoft.com/office/officeart/2008/layout/AlternatingHexagons"/>
    <dgm:cxn modelId="{E854BA14-BE62-44BA-8641-8BFBBA0B5F85}" type="presParOf" srcId="{3D42B997-04F0-4E62-A29D-A593AE16A7C7}" destId="{0D1E0CAB-CEE4-4C2A-943C-0EEFB7A5EF0B}" srcOrd="3" destOrd="0" presId="urn:microsoft.com/office/officeart/2008/layout/AlternatingHexagons"/>
    <dgm:cxn modelId="{8364AD71-7279-4749-9895-1242B0F75C30}" type="presParOf" srcId="{3D42B997-04F0-4E62-A29D-A593AE16A7C7}" destId="{BCE78C83-60AB-40EB-87E5-D16A20EB499C}" srcOrd="4" destOrd="0" presId="urn:microsoft.com/office/officeart/2008/layout/AlternatingHexagons"/>
    <dgm:cxn modelId="{129D335A-E141-486B-BFCB-6114984917F3}" type="presParOf" srcId="{84D14E13-4345-401C-85C3-3B167D0B9052}" destId="{A72B6A1C-3B94-4DC8-8684-D2C5B724736B}" srcOrd="3" destOrd="0" presId="urn:microsoft.com/office/officeart/2008/layout/AlternatingHexagons"/>
    <dgm:cxn modelId="{E420D283-164E-4B13-8403-DCC7F0448A0E}" type="presParOf" srcId="{84D14E13-4345-401C-85C3-3B167D0B9052}" destId="{E6150000-7EEB-4BDE-96E4-DD86494977F2}" srcOrd="4" destOrd="0" presId="urn:microsoft.com/office/officeart/2008/layout/AlternatingHexagons"/>
    <dgm:cxn modelId="{DC27521E-6A5F-44B5-A66B-AEF8DB7DBA4E}" type="presParOf" srcId="{E6150000-7EEB-4BDE-96E4-DD86494977F2}" destId="{0E14F3D3-20D1-4FAB-AF4D-AEAE85E2D26F}" srcOrd="0" destOrd="0" presId="urn:microsoft.com/office/officeart/2008/layout/AlternatingHexagons"/>
    <dgm:cxn modelId="{7EED5C45-5471-476E-9E95-929CCE227EDE}" type="presParOf" srcId="{E6150000-7EEB-4BDE-96E4-DD86494977F2}" destId="{FABEB65D-A776-4A57-A01A-DA8BEE21B957}" srcOrd="1" destOrd="0" presId="urn:microsoft.com/office/officeart/2008/layout/AlternatingHexagons"/>
    <dgm:cxn modelId="{E8D4B3BE-1859-4E32-902E-57AF60BEE7F0}" type="presParOf" srcId="{E6150000-7EEB-4BDE-96E4-DD86494977F2}" destId="{1A676E2F-E4B7-44F3-9CF4-EC6AEE03DC77}" srcOrd="2" destOrd="0" presId="urn:microsoft.com/office/officeart/2008/layout/AlternatingHexagons"/>
    <dgm:cxn modelId="{A9A1AF84-C9E7-45E2-AA9B-92B809745EE8}" type="presParOf" srcId="{E6150000-7EEB-4BDE-96E4-DD86494977F2}" destId="{F8B66377-0BFD-4EAE-9253-9AA39CDA6455}" srcOrd="3" destOrd="0" presId="urn:microsoft.com/office/officeart/2008/layout/AlternatingHexagons"/>
    <dgm:cxn modelId="{D737F837-3CDC-4325-97D1-F95821EE18C7}" type="presParOf" srcId="{E6150000-7EEB-4BDE-96E4-DD86494977F2}" destId="{B8D09FBF-376D-4A82-A901-052A899E3036}" srcOrd="4" destOrd="0" presId="urn:microsoft.com/office/officeart/2008/layout/AlternatingHexagons"/>
    <dgm:cxn modelId="{16A722E7-3034-4E75-A91F-D1030DDA62B5}" type="presParOf" srcId="{84D14E13-4345-401C-85C3-3B167D0B9052}" destId="{068133A4-73BB-419E-B4FE-38C7511F03C9}" srcOrd="5" destOrd="0" presId="urn:microsoft.com/office/officeart/2008/layout/AlternatingHexagons"/>
    <dgm:cxn modelId="{6ECB6ED5-7396-4FFA-90CA-93533DCAF52E}" type="presParOf" srcId="{84D14E13-4345-401C-85C3-3B167D0B9052}" destId="{3FFE7349-5ADD-4D36-8DA4-1535387D9901}" srcOrd="6" destOrd="0" presId="urn:microsoft.com/office/officeart/2008/layout/AlternatingHexagons"/>
    <dgm:cxn modelId="{721CCEB9-39FB-424B-B12E-E5A27B10BF96}" type="presParOf" srcId="{3FFE7349-5ADD-4D36-8DA4-1535387D9901}" destId="{43A5DA0B-A3BF-4C02-B528-15CD1C97AB8D}" srcOrd="0" destOrd="0" presId="urn:microsoft.com/office/officeart/2008/layout/AlternatingHexagons"/>
    <dgm:cxn modelId="{F5DD8ECE-1A0C-4622-A593-F92BE9EE8ABF}" type="presParOf" srcId="{3FFE7349-5ADD-4D36-8DA4-1535387D9901}" destId="{6605A5DA-AF3C-4894-857D-A766E2770DC7}" srcOrd="1" destOrd="0" presId="urn:microsoft.com/office/officeart/2008/layout/AlternatingHexagons"/>
    <dgm:cxn modelId="{DAC143AD-D795-41E3-B86A-8ADD38B29435}" type="presParOf" srcId="{3FFE7349-5ADD-4D36-8DA4-1535387D9901}" destId="{0085AC86-B100-42D4-9227-CED18E3B803E}" srcOrd="2" destOrd="0" presId="urn:microsoft.com/office/officeart/2008/layout/AlternatingHexagons"/>
    <dgm:cxn modelId="{B79DB314-163B-44B3-9C95-2664090E6842}" type="presParOf" srcId="{3FFE7349-5ADD-4D36-8DA4-1535387D9901}" destId="{CD8E6D9A-9751-4448-8E40-47C3C264EB74}" srcOrd="3" destOrd="0" presId="urn:microsoft.com/office/officeart/2008/layout/AlternatingHexagons"/>
    <dgm:cxn modelId="{71144CE6-432D-4FB3-9B88-CF8DA47E124D}" type="presParOf" srcId="{3FFE7349-5ADD-4D36-8DA4-1535387D9901}" destId="{19279103-1884-4153-893B-AD4782E63A1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74573B3-8FBB-4D4C-9A38-21E4BD1C135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1BF692-5F29-412D-BA25-B4865A0980E9}">
      <dgm:prSet phldrT="[Текст]"/>
      <dgm:spPr/>
      <dgm:t>
        <a:bodyPr/>
        <a:lstStyle/>
        <a:p>
          <a:r>
            <a:rPr lang="ru-RU" dirty="0"/>
            <a:t>Социальное волонтерство</a:t>
          </a:r>
        </a:p>
      </dgm:t>
    </dgm:pt>
    <dgm:pt modelId="{D51D644E-91BE-484E-9DEF-FD1B3A882CBE}" type="parTrans" cxnId="{7CC2182F-1D90-45FB-968B-212DED110776}">
      <dgm:prSet/>
      <dgm:spPr/>
      <dgm:t>
        <a:bodyPr/>
        <a:lstStyle/>
        <a:p>
          <a:endParaRPr lang="ru-RU"/>
        </a:p>
      </dgm:t>
    </dgm:pt>
    <dgm:pt modelId="{085ED05D-196C-44E7-BB7A-13133556C3F9}" type="sibTrans" cxnId="{7CC2182F-1D90-45FB-968B-212DED110776}">
      <dgm:prSet/>
      <dgm:spPr/>
      <dgm:t>
        <a:bodyPr/>
        <a:lstStyle/>
        <a:p>
          <a:endParaRPr lang="ru-RU"/>
        </a:p>
      </dgm:t>
    </dgm:pt>
    <dgm:pt modelId="{9F1A6AB2-6DF0-4271-839E-002227418026}">
      <dgm:prSet phldrT="[Текст]"/>
      <dgm:spPr/>
      <dgm:t>
        <a:bodyPr/>
        <a:lstStyle/>
        <a:p>
          <a:r>
            <a:rPr lang="ru-RU" dirty="0"/>
            <a:t>Экологическое волонтерство</a:t>
          </a:r>
        </a:p>
      </dgm:t>
    </dgm:pt>
    <dgm:pt modelId="{0D60F4D0-621E-45D1-89C0-A727028C8F74}" type="parTrans" cxnId="{D2B78486-040F-4350-B95B-6B65D5A0FB26}">
      <dgm:prSet/>
      <dgm:spPr/>
      <dgm:t>
        <a:bodyPr/>
        <a:lstStyle/>
        <a:p>
          <a:endParaRPr lang="ru-RU"/>
        </a:p>
      </dgm:t>
    </dgm:pt>
    <dgm:pt modelId="{9F591304-5F92-4296-9712-02ABEE83247B}" type="sibTrans" cxnId="{D2B78486-040F-4350-B95B-6B65D5A0FB26}">
      <dgm:prSet/>
      <dgm:spPr/>
      <dgm:t>
        <a:bodyPr/>
        <a:lstStyle/>
        <a:p>
          <a:endParaRPr lang="ru-RU"/>
        </a:p>
      </dgm:t>
    </dgm:pt>
    <dgm:pt modelId="{D92ABAA1-2E72-4078-A19C-4F5F0277160A}">
      <dgm:prSet custT="1"/>
      <dgm:spPr/>
      <dgm:t>
        <a:bodyPr/>
        <a:lstStyle/>
        <a:p>
          <a:pPr algn="l"/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помощь семьям и несовершеннолетним, находящимся в трудной жизненной ситуации или социально опасном </a:t>
          </a:r>
          <a:r>
            <a:rPr lang="ru-RU" sz="16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положении; </a:t>
          </a:r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семьям мобилизованных военнослужащих, </a:t>
          </a:r>
          <a:r>
            <a:rPr lang="ru-RU" sz="16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беженцев; бездомным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3E9BFFE9-CB99-4485-BA79-59B31DCD0F4A}" type="parTrans" cxnId="{408364E6-F9B9-4B55-96A3-7D437C2BFA88}">
      <dgm:prSet/>
      <dgm:spPr/>
      <dgm:t>
        <a:bodyPr/>
        <a:lstStyle/>
        <a:p>
          <a:endParaRPr lang="ru-RU"/>
        </a:p>
      </dgm:t>
    </dgm:pt>
    <dgm:pt modelId="{75ED7A80-41E0-4F95-BFF7-1AFAD384124A}" type="sibTrans" cxnId="{408364E6-F9B9-4B55-96A3-7D437C2BFA88}">
      <dgm:prSet/>
      <dgm:spPr/>
      <dgm:t>
        <a:bodyPr/>
        <a:lstStyle/>
        <a:p>
          <a:endParaRPr lang="ru-RU"/>
        </a:p>
      </dgm:t>
    </dgm:pt>
    <dgm:pt modelId="{76BF20A7-61EA-4D3A-85F3-51FB5B7B7B68}">
      <dgm:prSet custT="1"/>
      <dgm:spPr/>
      <dgm:t>
        <a:bodyPr/>
        <a:lstStyle/>
        <a:p>
          <a:pPr algn="l"/>
          <a:r>
            <a:rPr lang="ru-RU" sz="1600" dirty="0">
              <a:solidFill>
                <a:srgbClr val="00B050"/>
              </a:solidFill>
              <a:latin typeface="+mn-lt"/>
            </a:rPr>
            <a:t>проведение акций по уборке, благоустройству и озеленению территорий, заповедников, раздельный сбор отходов;</a:t>
          </a:r>
        </a:p>
      </dgm:t>
    </dgm:pt>
    <dgm:pt modelId="{E9257651-C82D-4A92-84FE-D7B0852966FC}" type="parTrans" cxnId="{19B2ED89-834B-402A-AF9A-81D5FC8AA2CD}">
      <dgm:prSet/>
      <dgm:spPr/>
      <dgm:t>
        <a:bodyPr/>
        <a:lstStyle/>
        <a:p>
          <a:endParaRPr lang="ru-RU"/>
        </a:p>
      </dgm:t>
    </dgm:pt>
    <dgm:pt modelId="{D198F140-3F12-4DDC-8656-B0B5EE9DFC17}" type="sibTrans" cxnId="{19B2ED89-834B-402A-AF9A-81D5FC8AA2CD}">
      <dgm:prSet/>
      <dgm:spPr/>
      <dgm:t>
        <a:bodyPr/>
        <a:lstStyle/>
        <a:p>
          <a:endParaRPr lang="ru-RU"/>
        </a:p>
      </dgm:t>
    </dgm:pt>
    <dgm:pt modelId="{52ABAB14-44B7-4124-8301-9324EB36C49A}">
      <dgm:prSet custT="1"/>
      <dgm:spPr/>
      <dgm:t>
        <a:bodyPr/>
        <a:lstStyle/>
        <a:p>
          <a:pPr algn="ctr"/>
          <a:endParaRPr lang="ru-RU" sz="1600" dirty="0">
            <a:latin typeface="+mn-lt"/>
          </a:endParaRPr>
        </a:p>
      </dgm:t>
    </dgm:pt>
    <dgm:pt modelId="{80FD695F-CF92-4E8B-863D-48A71D67F9F6}" type="parTrans" cxnId="{46BA0DE4-5AA1-4A64-A0B5-7D745D9CE0A6}">
      <dgm:prSet/>
      <dgm:spPr/>
      <dgm:t>
        <a:bodyPr/>
        <a:lstStyle/>
        <a:p>
          <a:endParaRPr lang="ru-RU"/>
        </a:p>
      </dgm:t>
    </dgm:pt>
    <dgm:pt modelId="{D6B0F5B4-6FD5-458A-98B5-B95223BE548A}" type="sibTrans" cxnId="{46BA0DE4-5AA1-4A64-A0B5-7D745D9CE0A6}">
      <dgm:prSet/>
      <dgm:spPr/>
      <dgm:t>
        <a:bodyPr/>
        <a:lstStyle/>
        <a:p>
          <a:endParaRPr lang="ru-RU"/>
        </a:p>
      </dgm:t>
    </dgm:pt>
    <dgm:pt modelId="{4C6EAE4D-CE98-4DE6-B245-F63922632F55}">
      <dgm:prSet phldrT="[Текст]"/>
      <dgm:spPr/>
      <dgm:t>
        <a:bodyPr/>
        <a:lstStyle/>
        <a:p>
          <a:r>
            <a:rPr lang="ru-RU" dirty="0"/>
            <a:t>Патриотическое волонтерство</a:t>
          </a:r>
        </a:p>
      </dgm:t>
    </dgm:pt>
    <dgm:pt modelId="{823E847A-60CF-453C-A24C-8A5E09112FBD}" type="parTrans" cxnId="{B377D0F6-68D7-4F3B-A38B-F8FD2F6C8206}">
      <dgm:prSet/>
      <dgm:spPr/>
      <dgm:t>
        <a:bodyPr/>
        <a:lstStyle/>
        <a:p>
          <a:endParaRPr lang="ru-RU"/>
        </a:p>
      </dgm:t>
    </dgm:pt>
    <dgm:pt modelId="{1B53429B-E893-4B81-B207-448BFA511C1D}" type="sibTrans" cxnId="{B377D0F6-68D7-4F3B-A38B-F8FD2F6C8206}">
      <dgm:prSet/>
      <dgm:spPr/>
      <dgm:t>
        <a:bodyPr/>
        <a:lstStyle/>
        <a:p>
          <a:endParaRPr lang="ru-RU"/>
        </a:p>
      </dgm:t>
    </dgm:pt>
    <dgm:pt modelId="{53465F4F-AC27-45A5-BA8C-17422C3FA453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помощь ветеранам, благоустройство военных памятников и захоронений;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38FD6341-0076-4F1C-A942-6BD103C47598}" type="parTrans" cxnId="{BDA14DBB-BFED-4ABB-A794-E9F987A7BED9}">
      <dgm:prSet/>
      <dgm:spPr/>
      <dgm:t>
        <a:bodyPr/>
        <a:lstStyle/>
        <a:p>
          <a:endParaRPr lang="ru-RU"/>
        </a:p>
      </dgm:t>
    </dgm:pt>
    <dgm:pt modelId="{144FA25B-BDEC-4252-9871-39261E3D7EBC}" type="sibTrans" cxnId="{BDA14DBB-BFED-4ABB-A794-E9F987A7BED9}">
      <dgm:prSet/>
      <dgm:spPr/>
      <dgm:t>
        <a:bodyPr/>
        <a:lstStyle/>
        <a:p>
          <a:endParaRPr lang="ru-RU"/>
        </a:p>
      </dgm:t>
    </dgm:pt>
    <dgm:pt modelId="{5C57199B-BFE4-495F-8C3C-D01E6E5F15F2}">
      <dgm:prSet custT="1"/>
      <dgm:spPr/>
      <dgm:t>
        <a:bodyPr/>
        <a:lstStyle/>
        <a:p>
          <a:pPr algn="l"/>
          <a:r>
            <a:rPr lang="ru-RU" sz="1600" dirty="0">
              <a:solidFill>
                <a:srgbClr val="00B050"/>
              </a:solidFill>
              <a:latin typeface="+mn-lt"/>
            </a:rPr>
            <a:t>экологическое просвещение</a:t>
          </a:r>
        </a:p>
      </dgm:t>
    </dgm:pt>
    <dgm:pt modelId="{BC6F6C40-BE80-4725-8EF6-DBE01E47F2F3}" type="parTrans" cxnId="{E8DE2665-024B-4EB2-97ED-C38E6A5897D3}">
      <dgm:prSet/>
      <dgm:spPr/>
      <dgm:t>
        <a:bodyPr/>
        <a:lstStyle/>
        <a:p>
          <a:endParaRPr lang="ru-RU"/>
        </a:p>
      </dgm:t>
    </dgm:pt>
    <dgm:pt modelId="{0B77CBB5-F726-4634-9311-D7FF12E9035B}" type="sibTrans" cxnId="{E8DE2665-024B-4EB2-97ED-C38E6A5897D3}">
      <dgm:prSet/>
      <dgm:spPr/>
      <dgm:t>
        <a:bodyPr/>
        <a:lstStyle/>
        <a:p>
          <a:endParaRPr lang="ru-RU"/>
        </a:p>
      </dgm:t>
    </dgm:pt>
    <dgm:pt modelId="{375D496E-40D8-43FD-9C20-7E21BBB61052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участие во Всероссийских акциях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BCD36D46-02A6-450F-B9D3-28FFFC74B28B}" type="parTrans" cxnId="{B4A315EE-ED2E-41C5-8D50-C19920A2A5AA}">
      <dgm:prSet/>
      <dgm:spPr/>
      <dgm:t>
        <a:bodyPr/>
        <a:lstStyle/>
        <a:p>
          <a:endParaRPr lang="ru-RU"/>
        </a:p>
      </dgm:t>
    </dgm:pt>
    <dgm:pt modelId="{DED6DBD9-442E-480F-AA07-2D0FB1280E32}" type="sibTrans" cxnId="{B4A315EE-ED2E-41C5-8D50-C19920A2A5AA}">
      <dgm:prSet/>
      <dgm:spPr/>
      <dgm:t>
        <a:bodyPr/>
        <a:lstStyle/>
        <a:p>
          <a:endParaRPr lang="ru-RU"/>
        </a:p>
      </dgm:t>
    </dgm:pt>
    <dgm:pt modelId="{EA767543-BF2E-4747-9DE7-EF33F663AFFA}" type="pres">
      <dgm:prSet presAssocID="{174573B3-8FBB-4D4C-9A38-21E4BD1C135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91DFD5-882B-464E-A0B4-4F107C974CB3}" type="pres">
      <dgm:prSet presAssocID="{141BF692-5F29-412D-BA25-B4865A0980E9}" presName="compNode" presStyleCnt="0"/>
      <dgm:spPr/>
    </dgm:pt>
    <dgm:pt modelId="{9D49C1C5-42E6-4D5A-A040-1A50AA239B69}" type="pres">
      <dgm:prSet presAssocID="{141BF692-5F29-412D-BA25-B4865A0980E9}" presName="childRect" presStyleLbl="bgAcc1" presStyleIdx="0" presStyleCnt="3" custScaleX="76503" custScaleY="160059" custLinFactNeighborX="9672" custLinFactNeighborY="1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95EE0-427F-47D6-A9BD-EB959889B8DE}" type="pres">
      <dgm:prSet presAssocID="{141BF692-5F29-412D-BA25-B4865A0980E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738D2-9C0E-47E9-8DA0-341665B56094}" type="pres">
      <dgm:prSet presAssocID="{141BF692-5F29-412D-BA25-B4865A0980E9}" presName="parentRect" presStyleLbl="alignNode1" presStyleIdx="0" presStyleCnt="3" custScaleX="75474" custScaleY="58926" custLinFactY="-41348" custLinFactNeighborX="9338" custLinFactNeighborY="-100000"/>
      <dgm:spPr/>
      <dgm:t>
        <a:bodyPr/>
        <a:lstStyle/>
        <a:p>
          <a:endParaRPr lang="ru-RU"/>
        </a:p>
      </dgm:t>
    </dgm:pt>
    <dgm:pt modelId="{43656414-3972-46B4-9001-B97AA5522EF8}" type="pres">
      <dgm:prSet presAssocID="{141BF692-5F29-412D-BA25-B4865A0980E9}" presName="adorn" presStyleLbl="fgAccFollowNode1" presStyleIdx="0" presStyleCnt="3" custScaleX="61762" custScaleY="55802" custLinFactY="-47638" custLinFactNeighborX="19753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3170259-A1B8-498E-9C6E-4C7F6B5B05C2}" type="pres">
      <dgm:prSet presAssocID="{085ED05D-196C-44E7-BB7A-13133556C3F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AAF96F-FA20-4D3E-8AFC-74D807198645}" type="pres">
      <dgm:prSet presAssocID="{9F1A6AB2-6DF0-4271-839E-002227418026}" presName="compNode" presStyleCnt="0"/>
      <dgm:spPr/>
    </dgm:pt>
    <dgm:pt modelId="{2A937B17-80B9-48C7-AE18-F5D91DB52492}" type="pres">
      <dgm:prSet presAssocID="{9F1A6AB2-6DF0-4271-839E-002227418026}" presName="childRect" presStyleLbl="bgAcc1" presStyleIdx="1" presStyleCnt="3" custScaleX="76503" custScaleY="160059" custLinFactNeighborX="728" custLinFactNeighborY="10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83849-9959-4435-9622-E67A6ABB8B40}" type="pres">
      <dgm:prSet presAssocID="{9F1A6AB2-6DF0-4271-839E-0022274180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7206B-FB96-4A0F-9B2F-C9FE03C2A298}" type="pres">
      <dgm:prSet presAssocID="{9F1A6AB2-6DF0-4271-839E-002227418026}" presName="parentRect" presStyleLbl="alignNode1" presStyleIdx="1" presStyleCnt="3" custScaleX="75474" custScaleY="62536" custLinFactY="-42065" custLinFactNeighborX="513" custLinFactNeighborY="-100000"/>
      <dgm:spPr/>
      <dgm:t>
        <a:bodyPr/>
        <a:lstStyle/>
        <a:p>
          <a:endParaRPr lang="ru-RU"/>
        </a:p>
      </dgm:t>
    </dgm:pt>
    <dgm:pt modelId="{5EDD328F-A24B-4EC5-8EA2-1E88DC97221C}" type="pres">
      <dgm:prSet presAssocID="{9F1A6AB2-6DF0-4271-839E-002227418026}" presName="adorn" presStyleLbl="fgAccFollowNode1" presStyleIdx="1" presStyleCnt="3" custScaleX="61762" custScaleY="55802" custLinFactY="-51092" custLinFactNeighborX="-5710" custLinFactNeighborY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F37F28-901B-4557-9082-A661FDE705E2}" type="pres">
      <dgm:prSet presAssocID="{9F591304-5F92-4296-9712-02ABEE83247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606757-D43E-4802-95F8-A0F5B5311A52}" type="pres">
      <dgm:prSet presAssocID="{4C6EAE4D-CE98-4DE6-B245-F63922632F55}" presName="compNode" presStyleCnt="0"/>
      <dgm:spPr/>
    </dgm:pt>
    <dgm:pt modelId="{F947E97F-553B-44E7-9870-B4C27AC39A9D}" type="pres">
      <dgm:prSet presAssocID="{4C6EAE4D-CE98-4DE6-B245-F63922632F55}" presName="childRect" presStyleLbl="bgAcc1" presStyleIdx="2" presStyleCnt="3" custScaleX="76503" custScaleY="160059" custLinFactNeighborX="-8749" custLinFactNeighborY="1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979C3-5E47-4464-82C2-B129569AF37C}" type="pres">
      <dgm:prSet presAssocID="{4C6EAE4D-CE98-4DE6-B245-F63922632F55}" presName="parentText" presStyleLbl="node1" presStyleIdx="0" presStyleCnt="0" custScaleX="89197" custScaleY="73150" custLinFactY="-52530" custLinFactNeighborX="-877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312F5-6AAE-4F7C-ADB8-29A59F715457}" type="pres">
      <dgm:prSet presAssocID="{4C6EAE4D-CE98-4DE6-B245-F63922632F55}" presName="parentRect" presStyleLbl="alignNode1" presStyleIdx="2" presStyleCnt="3" custScaleX="75202" custScaleY="63795" custLinFactY="-41777" custLinFactNeighborX="-8891" custLinFactNeighborY="-100000"/>
      <dgm:spPr/>
      <dgm:t>
        <a:bodyPr/>
        <a:lstStyle/>
        <a:p>
          <a:endParaRPr lang="ru-RU"/>
        </a:p>
      </dgm:t>
    </dgm:pt>
    <dgm:pt modelId="{63D9B41E-E430-40B7-B142-BDF2C74EF01D}" type="pres">
      <dgm:prSet presAssocID="{4C6EAE4D-CE98-4DE6-B245-F63922632F55}" presName="adorn" presStyleLbl="fgAccFollowNode1" presStyleIdx="2" presStyleCnt="3" custScaleX="61762" custScaleY="55802" custLinFactY="-51686" custLinFactNeighborX="-33211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9A36B7A-5AEF-4C26-932A-8E376052AFBA}" type="presOf" srcId="{53465F4F-AC27-45A5-BA8C-17422C3FA453}" destId="{F947E97F-553B-44E7-9870-B4C27AC39A9D}" srcOrd="0" destOrd="0" presId="urn:microsoft.com/office/officeart/2005/8/layout/bList2"/>
    <dgm:cxn modelId="{B377D0F6-68D7-4F3B-A38B-F8FD2F6C8206}" srcId="{174573B3-8FBB-4D4C-9A38-21E4BD1C135D}" destId="{4C6EAE4D-CE98-4DE6-B245-F63922632F55}" srcOrd="2" destOrd="0" parTransId="{823E847A-60CF-453C-A24C-8A5E09112FBD}" sibTransId="{1B53429B-E893-4B81-B207-448BFA511C1D}"/>
    <dgm:cxn modelId="{BCFD5C33-0FCB-47E1-8B03-3D31C243F32A}" type="presOf" srcId="{9F591304-5F92-4296-9712-02ABEE83247B}" destId="{D5F37F28-901B-4557-9082-A661FDE705E2}" srcOrd="0" destOrd="0" presId="urn:microsoft.com/office/officeart/2005/8/layout/bList2"/>
    <dgm:cxn modelId="{B4A315EE-ED2E-41C5-8D50-C19920A2A5AA}" srcId="{4C6EAE4D-CE98-4DE6-B245-F63922632F55}" destId="{375D496E-40D8-43FD-9C20-7E21BBB61052}" srcOrd="1" destOrd="0" parTransId="{BCD36D46-02A6-450F-B9D3-28FFFC74B28B}" sibTransId="{DED6DBD9-442E-480F-AA07-2D0FB1280E32}"/>
    <dgm:cxn modelId="{213D2014-E5FA-4CFF-88E6-EBEB7D48BCCD}" type="presOf" srcId="{76BF20A7-61EA-4D3A-85F3-51FB5B7B7B68}" destId="{2A937B17-80B9-48C7-AE18-F5D91DB52492}" srcOrd="0" destOrd="0" presId="urn:microsoft.com/office/officeart/2005/8/layout/bList2"/>
    <dgm:cxn modelId="{408364E6-F9B9-4B55-96A3-7D437C2BFA88}" srcId="{141BF692-5F29-412D-BA25-B4865A0980E9}" destId="{D92ABAA1-2E72-4078-A19C-4F5F0277160A}" srcOrd="0" destOrd="0" parTransId="{3E9BFFE9-CB99-4485-BA79-59B31DCD0F4A}" sibTransId="{75ED7A80-41E0-4F95-BFF7-1AFAD384124A}"/>
    <dgm:cxn modelId="{572C2D46-D0CC-450C-AEFE-C86E51A2272F}" type="presOf" srcId="{141BF692-5F29-412D-BA25-B4865A0980E9}" destId="{65795EE0-427F-47D6-A9BD-EB959889B8DE}" srcOrd="0" destOrd="0" presId="urn:microsoft.com/office/officeart/2005/8/layout/bList2"/>
    <dgm:cxn modelId="{D2B78486-040F-4350-B95B-6B65D5A0FB26}" srcId="{174573B3-8FBB-4D4C-9A38-21E4BD1C135D}" destId="{9F1A6AB2-6DF0-4271-839E-002227418026}" srcOrd="1" destOrd="0" parTransId="{0D60F4D0-621E-45D1-89C0-A727028C8F74}" sibTransId="{9F591304-5F92-4296-9712-02ABEE83247B}"/>
    <dgm:cxn modelId="{7BDBC60B-DFC6-4DD9-917B-9E4205572830}" type="presOf" srcId="{9F1A6AB2-6DF0-4271-839E-002227418026}" destId="{A4D83849-9959-4435-9622-E67A6ABB8B40}" srcOrd="0" destOrd="0" presId="urn:microsoft.com/office/officeart/2005/8/layout/bList2"/>
    <dgm:cxn modelId="{19B2ED89-834B-402A-AF9A-81D5FC8AA2CD}" srcId="{9F1A6AB2-6DF0-4271-839E-002227418026}" destId="{76BF20A7-61EA-4D3A-85F3-51FB5B7B7B68}" srcOrd="0" destOrd="0" parTransId="{E9257651-C82D-4A92-84FE-D7B0852966FC}" sibTransId="{D198F140-3F12-4DDC-8656-B0B5EE9DFC17}"/>
    <dgm:cxn modelId="{46BA0DE4-5AA1-4A64-A0B5-7D745D9CE0A6}" srcId="{9F1A6AB2-6DF0-4271-839E-002227418026}" destId="{52ABAB14-44B7-4124-8301-9324EB36C49A}" srcOrd="2" destOrd="0" parTransId="{80FD695F-CF92-4E8B-863D-48A71D67F9F6}" sibTransId="{D6B0F5B4-6FD5-458A-98B5-B95223BE548A}"/>
    <dgm:cxn modelId="{229D96FD-E1EA-44F7-B3C8-9B885A7AC6F2}" type="presOf" srcId="{174573B3-8FBB-4D4C-9A38-21E4BD1C135D}" destId="{EA767543-BF2E-4747-9DE7-EF33F663AFFA}" srcOrd="0" destOrd="0" presId="urn:microsoft.com/office/officeart/2005/8/layout/bList2"/>
    <dgm:cxn modelId="{B3400EE3-69B2-4BDF-AD26-EBDE25D4ECB0}" type="presOf" srcId="{375D496E-40D8-43FD-9C20-7E21BBB61052}" destId="{F947E97F-553B-44E7-9870-B4C27AC39A9D}" srcOrd="0" destOrd="1" presId="urn:microsoft.com/office/officeart/2005/8/layout/bList2"/>
    <dgm:cxn modelId="{E8DE2665-024B-4EB2-97ED-C38E6A5897D3}" srcId="{9F1A6AB2-6DF0-4271-839E-002227418026}" destId="{5C57199B-BFE4-495F-8C3C-D01E6E5F15F2}" srcOrd="1" destOrd="0" parTransId="{BC6F6C40-BE80-4725-8EF6-DBE01E47F2F3}" sibTransId="{0B77CBB5-F726-4634-9311-D7FF12E9035B}"/>
    <dgm:cxn modelId="{3CC819BA-F1F4-410C-A890-EEF340EB2359}" type="presOf" srcId="{52ABAB14-44B7-4124-8301-9324EB36C49A}" destId="{2A937B17-80B9-48C7-AE18-F5D91DB52492}" srcOrd="0" destOrd="2" presId="urn:microsoft.com/office/officeart/2005/8/layout/bList2"/>
    <dgm:cxn modelId="{75280347-641A-45A9-9E37-C7FA39A60184}" type="presOf" srcId="{D92ABAA1-2E72-4078-A19C-4F5F0277160A}" destId="{9D49C1C5-42E6-4D5A-A040-1A50AA239B69}" srcOrd="0" destOrd="0" presId="urn:microsoft.com/office/officeart/2005/8/layout/bList2"/>
    <dgm:cxn modelId="{7CC2182F-1D90-45FB-968B-212DED110776}" srcId="{174573B3-8FBB-4D4C-9A38-21E4BD1C135D}" destId="{141BF692-5F29-412D-BA25-B4865A0980E9}" srcOrd="0" destOrd="0" parTransId="{D51D644E-91BE-484E-9DEF-FD1B3A882CBE}" sibTransId="{085ED05D-196C-44E7-BB7A-13133556C3F9}"/>
    <dgm:cxn modelId="{42EC1056-92C8-4528-B888-546CB6FAF516}" type="presOf" srcId="{9F1A6AB2-6DF0-4271-839E-002227418026}" destId="{4BB7206B-FB96-4A0F-9B2F-C9FE03C2A298}" srcOrd="1" destOrd="0" presId="urn:microsoft.com/office/officeart/2005/8/layout/bList2"/>
    <dgm:cxn modelId="{3CADDC6C-B08C-4851-AAA4-4DDAFA8FEA19}" type="presOf" srcId="{5C57199B-BFE4-495F-8C3C-D01E6E5F15F2}" destId="{2A937B17-80B9-48C7-AE18-F5D91DB52492}" srcOrd="0" destOrd="1" presId="urn:microsoft.com/office/officeart/2005/8/layout/bList2"/>
    <dgm:cxn modelId="{2784D97E-3205-4F20-A0DD-7B21847C3DA8}" type="presOf" srcId="{085ED05D-196C-44E7-BB7A-13133556C3F9}" destId="{53170259-A1B8-498E-9C6E-4C7F6B5B05C2}" srcOrd="0" destOrd="0" presId="urn:microsoft.com/office/officeart/2005/8/layout/bList2"/>
    <dgm:cxn modelId="{6B9051AE-C6D7-4DDE-A236-CDB97504CEFA}" type="presOf" srcId="{4C6EAE4D-CE98-4DE6-B245-F63922632F55}" destId="{F57979C3-5E47-4464-82C2-B129569AF37C}" srcOrd="0" destOrd="0" presId="urn:microsoft.com/office/officeart/2005/8/layout/bList2"/>
    <dgm:cxn modelId="{BDA14DBB-BFED-4ABB-A794-E9F987A7BED9}" srcId="{4C6EAE4D-CE98-4DE6-B245-F63922632F55}" destId="{53465F4F-AC27-45A5-BA8C-17422C3FA453}" srcOrd="0" destOrd="0" parTransId="{38FD6341-0076-4F1C-A942-6BD103C47598}" sibTransId="{144FA25B-BDEC-4252-9871-39261E3D7EBC}"/>
    <dgm:cxn modelId="{112316D3-2570-4EAF-B8EE-356EFE3F21E0}" type="presOf" srcId="{4C6EAE4D-CE98-4DE6-B245-F63922632F55}" destId="{943312F5-6AAE-4F7C-ADB8-29A59F715457}" srcOrd="1" destOrd="0" presId="urn:microsoft.com/office/officeart/2005/8/layout/bList2"/>
    <dgm:cxn modelId="{EFA5AAA1-40B8-45F5-91E5-C07F47D2226B}" type="presOf" srcId="{141BF692-5F29-412D-BA25-B4865A0980E9}" destId="{205738D2-9C0E-47E9-8DA0-341665B56094}" srcOrd="1" destOrd="0" presId="urn:microsoft.com/office/officeart/2005/8/layout/bList2"/>
    <dgm:cxn modelId="{3831778C-DBA2-4053-87C9-62A635E1E31C}" type="presParOf" srcId="{EA767543-BF2E-4747-9DE7-EF33F663AFFA}" destId="{4E91DFD5-882B-464E-A0B4-4F107C974CB3}" srcOrd="0" destOrd="0" presId="urn:microsoft.com/office/officeart/2005/8/layout/bList2"/>
    <dgm:cxn modelId="{4F873A8E-FBDD-40D0-9846-58F5F51E4C40}" type="presParOf" srcId="{4E91DFD5-882B-464E-A0B4-4F107C974CB3}" destId="{9D49C1C5-42E6-4D5A-A040-1A50AA239B69}" srcOrd="0" destOrd="0" presId="urn:microsoft.com/office/officeart/2005/8/layout/bList2"/>
    <dgm:cxn modelId="{3E3F70F1-95D2-4359-9C6B-FD32B0050852}" type="presParOf" srcId="{4E91DFD5-882B-464E-A0B4-4F107C974CB3}" destId="{65795EE0-427F-47D6-A9BD-EB959889B8DE}" srcOrd="1" destOrd="0" presId="urn:microsoft.com/office/officeart/2005/8/layout/bList2"/>
    <dgm:cxn modelId="{2DC77263-8A06-4F00-82CA-D2D93A08D6A7}" type="presParOf" srcId="{4E91DFD5-882B-464E-A0B4-4F107C974CB3}" destId="{205738D2-9C0E-47E9-8DA0-341665B56094}" srcOrd="2" destOrd="0" presId="urn:microsoft.com/office/officeart/2005/8/layout/bList2"/>
    <dgm:cxn modelId="{E3209D07-A175-4B64-808E-AE0BC34032A9}" type="presParOf" srcId="{4E91DFD5-882B-464E-A0B4-4F107C974CB3}" destId="{43656414-3972-46B4-9001-B97AA5522EF8}" srcOrd="3" destOrd="0" presId="urn:microsoft.com/office/officeart/2005/8/layout/bList2"/>
    <dgm:cxn modelId="{70938F02-7AF1-4279-9C67-8A8A1D93C972}" type="presParOf" srcId="{EA767543-BF2E-4747-9DE7-EF33F663AFFA}" destId="{53170259-A1B8-498E-9C6E-4C7F6B5B05C2}" srcOrd="1" destOrd="0" presId="urn:microsoft.com/office/officeart/2005/8/layout/bList2"/>
    <dgm:cxn modelId="{EC21B36E-8A05-4FA8-908B-C64FCFCF1459}" type="presParOf" srcId="{EA767543-BF2E-4747-9DE7-EF33F663AFFA}" destId="{41AAF96F-FA20-4D3E-8AFC-74D807198645}" srcOrd="2" destOrd="0" presId="urn:microsoft.com/office/officeart/2005/8/layout/bList2"/>
    <dgm:cxn modelId="{F2CAE845-FD5C-488B-AF25-2DC1947272BC}" type="presParOf" srcId="{41AAF96F-FA20-4D3E-8AFC-74D807198645}" destId="{2A937B17-80B9-48C7-AE18-F5D91DB52492}" srcOrd="0" destOrd="0" presId="urn:microsoft.com/office/officeart/2005/8/layout/bList2"/>
    <dgm:cxn modelId="{4C2E5D8B-F9FB-497A-9F97-CF6531677CD1}" type="presParOf" srcId="{41AAF96F-FA20-4D3E-8AFC-74D807198645}" destId="{A4D83849-9959-4435-9622-E67A6ABB8B40}" srcOrd="1" destOrd="0" presId="urn:microsoft.com/office/officeart/2005/8/layout/bList2"/>
    <dgm:cxn modelId="{7027E9E4-5BD7-4F1A-B443-E507B30268F6}" type="presParOf" srcId="{41AAF96F-FA20-4D3E-8AFC-74D807198645}" destId="{4BB7206B-FB96-4A0F-9B2F-C9FE03C2A298}" srcOrd="2" destOrd="0" presId="urn:microsoft.com/office/officeart/2005/8/layout/bList2"/>
    <dgm:cxn modelId="{93F49335-D04A-4A87-97BE-E5B2BF07BC54}" type="presParOf" srcId="{41AAF96F-FA20-4D3E-8AFC-74D807198645}" destId="{5EDD328F-A24B-4EC5-8EA2-1E88DC97221C}" srcOrd="3" destOrd="0" presId="urn:microsoft.com/office/officeart/2005/8/layout/bList2"/>
    <dgm:cxn modelId="{1F2B4E2D-F8DC-4F74-B40C-AFA0A07C987F}" type="presParOf" srcId="{EA767543-BF2E-4747-9DE7-EF33F663AFFA}" destId="{D5F37F28-901B-4557-9082-A661FDE705E2}" srcOrd="3" destOrd="0" presId="urn:microsoft.com/office/officeart/2005/8/layout/bList2"/>
    <dgm:cxn modelId="{698E23A0-0C38-482C-A6D6-2AA4C2030CF8}" type="presParOf" srcId="{EA767543-BF2E-4747-9DE7-EF33F663AFFA}" destId="{8B606757-D43E-4802-95F8-A0F5B5311A52}" srcOrd="4" destOrd="0" presId="urn:microsoft.com/office/officeart/2005/8/layout/bList2"/>
    <dgm:cxn modelId="{B5C0F4E7-3267-4AE7-9641-02D45121C2DD}" type="presParOf" srcId="{8B606757-D43E-4802-95F8-A0F5B5311A52}" destId="{F947E97F-553B-44E7-9870-B4C27AC39A9D}" srcOrd="0" destOrd="0" presId="urn:microsoft.com/office/officeart/2005/8/layout/bList2"/>
    <dgm:cxn modelId="{DCC1A9E8-AE9B-4848-A8AE-12C4533C1891}" type="presParOf" srcId="{8B606757-D43E-4802-95F8-A0F5B5311A52}" destId="{F57979C3-5E47-4464-82C2-B129569AF37C}" srcOrd="1" destOrd="0" presId="urn:microsoft.com/office/officeart/2005/8/layout/bList2"/>
    <dgm:cxn modelId="{B9246BBF-2771-423A-A65C-33A37F5E7A44}" type="presParOf" srcId="{8B606757-D43E-4802-95F8-A0F5B5311A52}" destId="{943312F5-6AAE-4F7C-ADB8-29A59F715457}" srcOrd="2" destOrd="0" presId="urn:microsoft.com/office/officeart/2005/8/layout/bList2"/>
    <dgm:cxn modelId="{75053391-BA00-4AFE-A1C1-A3D6580F474E}" type="presParOf" srcId="{8B606757-D43E-4802-95F8-A0F5B5311A52}" destId="{63D9B41E-E430-40B7-B142-BDF2C74EF01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74573B3-8FBB-4D4C-9A38-21E4BD1C135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1BF692-5F29-412D-BA25-B4865A0980E9}">
      <dgm:prSet phldrT="[Текст]" custT="1"/>
      <dgm:spPr/>
      <dgm:t>
        <a:bodyPr/>
        <a:lstStyle/>
        <a:p>
          <a:r>
            <a:rPr lang="ru-RU" sz="1800" b="1" dirty="0" err="1"/>
            <a:t>Фандрайзинг</a:t>
          </a:r>
          <a:endParaRPr lang="ru-RU" sz="1800" b="1" dirty="0"/>
        </a:p>
      </dgm:t>
    </dgm:pt>
    <dgm:pt modelId="{D51D644E-91BE-484E-9DEF-FD1B3A882CBE}" type="parTrans" cxnId="{7CC2182F-1D90-45FB-968B-212DED110776}">
      <dgm:prSet/>
      <dgm:spPr/>
      <dgm:t>
        <a:bodyPr/>
        <a:lstStyle/>
        <a:p>
          <a:endParaRPr lang="ru-RU"/>
        </a:p>
      </dgm:t>
    </dgm:pt>
    <dgm:pt modelId="{085ED05D-196C-44E7-BB7A-13133556C3F9}" type="sibTrans" cxnId="{7CC2182F-1D90-45FB-968B-212DED110776}">
      <dgm:prSet/>
      <dgm:spPr/>
      <dgm:t>
        <a:bodyPr/>
        <a:lstStyle/>
        <a:p>
          <a:endParaRPr lang="ru-RU"/>
        </a:p>
      </dgm:t>
    </dgm:pt>
    <dgm:pt modelId="{9F1A6AB2-6DF0-4271-839E-002227418026}">
      <dgm:prSet phldrT="[Текст]" custT="1"/>
      <dgm:spPr/>
      <dgm:t>
        <a:bodyPr/>
        <a:lstStyle/>
        <a:p>
          <a:pPr>
            <a:tabLst/>
          </a:pPr>
          <a:r>
            <a:rPr lang="ru-RU" sz="1800" b="1" dirty="0"/>
            <a:t>Интеллектуальное волонтерство</a:t>
          </a:r>
        </a:p>
      </dgm:t>
    </dgm:pt>
    <dgm:pt modelId="{0D60F4D0-621E-45D1-89C0-A727028C8F74}" type="parTrans" cxnId="{D2B78486-040F-4350-B95B-6B65D5A0FB26}">
      <dgm:prSet/>
      <dgm:spPr/>
      <dgm:t>
        <a:bodyPr/>
        <a:lstStyle/>
        <a:p>
          <a:endParaRPr lang="ru-RU"/>
        </a:p>
      </dgm:t>
    </dgm:pt>
    <dgm:pt modelId="{9F591304-5F92-4296-9712-02ABEE83247B}" type="sibTrans" cxnId="{D2B78486-040F-4350-B95B-6B65D5A0FB26}">
      <dgm:prSet/>
      <dgm:spPr/>
      <dgm:t>
        <a:bodyPr/>
        <a:lstStyle/>
        <a:p>
          <a:endParaRPr lang="ru-RU"/>
        </a:p>
      </dgm:t>
    </dgm:pt>
    <dgm:pt modelId="{D92ABAA1-2E72-4078-A19C-4F5F0277160A}">
      <dgm:prSet custT="1"/>
      <dgm:spPr/>
      <dgm:t>
        <a:bodyPr/>
        <a:lstStyle/>
        <a:p>
          <a:pPr algn="l">
            <a:lnSpc>
              <a:spcPct val="85000"/>
            </a:lnSpc>
            <a:spcAft>
              <a:spcPts val="0"/>
            </a:spcAft>
          </a:pPr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организация и участие в сборе средств </a:t>
          </a:r>
          <a:r>
            <a:rPr lang="ru-RU" sz="16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на реализацию социальных проектов учреждения; на </a:t>
          </a:r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лечение конкретного больного; </a:t>
          </a:r>
          <a:r>
            <a:rPr lang="ru-RU" sz="16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нуждающимся семьям и </a:t>
          </a:r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т.д. 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3E9BFFE9-CB99-4485-BA79-59B31DCD0F4A}" type="parTrans" cxnId="{408364E6-F9B9-4B55-96A3-7D437C2BFA88}">
      <dgm:prSet/>
      <dgm:spPr/>
      <dgm:t>
        <a:bodyPr/>
        <a:lstStyle/>
        <a:p>
          <a:endParaRPr lang="ru-RU"/>
        </a:p>
      </dgm:t>
    </dgm:pt>
    <dgm:pt modelId="{75ED7A80-41E0-4F95-BFF7-1AFAD384124A}" type="sibTrans" cxnId="{408364E6-F9B9-4B55-96A3-7D437C2BFA88}">
      <dgm:prSet/>
      <dgm:spPr/>
      <dgm:t>
        <a:bodyPr/>
        <a:lstStyle/>
        <a:p>
          <a:endParaRPr lang="ru-RU"/>
        </a:p>
      </dgm:t>
    </dgm:pt>
    <dgm:pt modelId="{76BF20A7-61EA-4D3A-85F3-51FB5B7B7B68}">
      <dgm:prSet custT="1"/>
      <dgm:spPr/>
      <dgm:t>
        <a:bodyPr/>
        <a:lstStyle/>
        <a:p>
          <a:pPr algn="l"/>
          <a:r>
            <a:rPr lang="ru-RU" sz="1600" dirty="0" err="1">
              <a:solidFill>
                <a:srgbClr val="00B050"/>
              </a:solidFill>
              <a:latin typeface="+mn-lt"/>
            </a:rPr>
            <a:t>pro</a:t>
          </a:r>
          <a:r>
            <a:rPr lang="ru-RU" sz="1600" dirty="0">
              <a:solidFill>
                <a:srgbClr val="00B050"/>
              </a:solidFill>
              <a:latin typeface="+mn-lt"/>
            </a:rPr>
            <a:t> </a:t>
          </a:r>
          <a:r>
            <a:rPr lang="ru-RU" sz="1600" dirty="0" err="1">
              <a:solidFill>
                <a:srgbClr val="00B050"/>
              </a:solidFill>
              <a:latin typeface="+mn-lt"/>
            </a:rPr>
            <a:t>bono</a:t>
          </a:r>
          <a:r>
            <a:rPr lang="ru-RU" sz="1600" dirty="0">
              <a:solidFill>
                <a:srgbClr val="00B050"/>
              </a:solidFill>
              <a:latin typeface="+mn-lt"/>
            </a:rPr>
            <a:t> (профессиональные услуги) </a:t>
          </a:r>
        </a:p>
      </dgm:t>
    </dgm:pt>
    <dgm:pt modelId="{E9257651-C82D-4A92-84FE-D7B0852966FC}" type="parTrans" cxnId="{19B2ED89-834B-402A-AF9A-81D5FC8AA2CD}">
      <dgm:prSet/>
      <dgm:spPr/>
      <dgm:t>
        <a:bodyPr/>
        <a:lstStyle/>
        <a:p>
          <a:endParaRPr lang="ru-RU"/>
        </a:p>
      </dgm:t>
    </dgm:pt>
    <dgm:pt modelId="{D198F140-3F12-4DDC-8656-B0B5EE9DFC17}" type="sibTrans" cxnId="{19B2ED89-834B-402A-AF9A-81D5FC8AA2CD}">
      <dgm:prSet/>
      <dgm:spPr/>
      <dgm:t>
        <a:bodyPr/>
        <a:lstStyle/>
        <a:p>
          <a:endParaRPr lang="ru-RU"/>
        </a:p>
      </dgm:t>
    </dgm:pt>
    <dgm:pt modelId="{52ABAB14-44B7-4124-8301-9324EB36C49A}">
      <dgm:prSet custT="1"/>
      <dgm:spPr/>
      <dgm:t>
        <a:bodyPr/>
        <a:lstStyle/>
        <a:p>
          <a:pPr algn="ctr"/>
          <a:endParaRPr lang="ru-RU" sz="1600" dirty="0">
            <a:latin typeface="+mn-lt"/>
          </a:endParaRPr>
        </a:p>
      </dgm:t>
    </dgm:pt>
    <dgm:pt modelId="{80FD695F-CF92-4E8B-863D-48A71D67F9F6}" type="parTrans" cxnId="{46BA0DE4-5AA1-4A64-A0B5-7D745D9CE0A6}">
      <dgm:prSet/>
      <dgm:spPr/>
      <dgm:t>
        <a:bodyPr/>
        <a:lstStyle/>
        <a:p>
          <a:endParaRPr lang="ru-RU"/>
        </a:p>
      </dgm:t>
    </dgm:pt>
    <dgm:pt modelId="{D6B0F5B4-6FD5-458A-98B5-B95223BE548A}" type="sibTrans" cxnId="{46BA0DE4-5AA1-4A64-A0B5-7D745D9CE0A6}">
      <dgm:prSet/>
      <dgm:spPr/>
      <dgm:t>
        <a:bodyPr/>
        <a:lstStyle/>
        <a:p>
          <a:endParaRPr lang="ru-RU"/>
        </a:p>
      </dgm:t>
    </dgm:pt>
    <dgm:pt modelId="{48FCD9F4-F17A-42C8-AE49-9376041ED1C7}">
      <dgm:prSet custT="1"/>
      <dgm:spPr/>
      <dgm:t>
        <a:bodyPr/>
        <a:lstStyle/>
        <a:p>
          <a:endParaRPr lang="ru-RU" sz="1600" dirty="0">
            <a:latin typeface="+mn-lt"/>
          </a:endParaRPr>
        </a:p>
      </dgm:t>
    </dgm:pt>
    <dgm:pt modelId="{8F155230-2F44-46AB-BEC5-87341D3412E0}" type="parTrans" cxnId="{3B1CC375-02FD-4E80-8D8F-1F52CFE79981}">
      <dgm:prSet/>
      <dgm:spPr/>
      <dgm:t>
        <a:bodyPr/>
        <a:lstStyle/>
        <a:p>
          <a:endParaRPr lang="ru-RU"/>
        </a:p>
      </dgm:t>
    </dgm:pt>
    <dgm:pt modelId="{97F18517-B058-4292-A410-FC1F4AD90E6D}" type="sibTrans" cxnId="{3B1CC375-02FD-4E80-8D8F-1F52CFE79981}">
      <dgm:prSet/>
      <dgm:spPr/>
      <dgm:t>
        <a:bodyPr/>
        <a:lstStyle/>
        <a:p>
          <a:endParaRPr lang="ru-RU"/>
        </a:p>
      </dgm:t>
    </dgm:pt>
    <dgm:pt modelId="{A19B349A-D004-486D-89CA-7CFCDB8892AA}">
      <dgm:prSet phldrT="[Текст]" custT="1"/>
      <dgm:spPr/>
      <dgm:t>
        <a:bodyPr/>
        <a:lstStyle/>
        <a:p>
          <a:r>
            <a:rPr lang="ru-RU" sz="1800" b="1" dirty="0"/>
            <a:t>Донорство</a:t>
          </a:r>
        </a:p>
      </dgm:t>
    </dgm:pt>
    <dgm:pt modelId="{7B36BB02-2DD8-4A62-A60B-29DCDA76AE35}" type="parTrans" cxnId="{23B610B9-7A4C-4F4E-B517-4F85904C64F7}">
      <dgm:prSet/>
      <dgm:spPr/>
      <dgm:t>
        <a:bodyPr/>
        <a:lstStyle/>
        <a:p>
          <a:endParaRPr lang="ru-RU"/>
        </a:p>
      </dgm:t>
    </dgm:pt>
    <dgm:pt modelId="{84AD7CBF-6D6C-426F-A629-9A82D6D0C821}" type="sibTrans" cxnId="{23B610B9-7A4C-4F4E-B517-4F85904C64F7}">
      <dgm:prSet/>
      <dgm:spPr/>
      <dgm:t>
        <a:bodyPr/>
        <a:lstStyle/>
        <a:p>
          <a:endParaRPr lang="ru-RU"/>
        </a:p>
      </dgm:t>
    </dgm:pt>
    <dgm:pt modelId="{8E17BF8C-A4C5-48A1-A702-4D7B209BE090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 добровольная сдача крови, 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F12A7096-857F-43D8-B465-D2D2E4B07B34}" type="parTrans" cxnId="{3414A1BD-FE62-47B9-9359-6F01B257E03B}">
      <dgm:prSet/>
      <dgm:spPr/>
      <dgm:t>
        <a:bodyPr/>
        <a:lstStyle/>
        <a:p>
          <a:endParaRPr lang="ru-RU"/>
        </a:p>
      </dgm:t>
    </dgm:pt>
    <dgm:pt modelId="{E4D80A92-E103-4D6A-A1AA-85FAE6FA7BEC}" type="sibTrans" cxnId="{3414A1BD-FE62-47B9-9359-6F01B257E03B}">
      <dgm:prSet/>
      <dgm:spPr/>
      <dgm:t>
        <a:bodyPr/>
        <a:lstStyle/>
        <a:p>
          <a:endParaRPr lang="ru-RU"/>
        </a:p>
      </dgm:t>
    </dgm:pt>
    <dgm:pt modelId="{CF006216-997D-42FB-A16A-4055A12A56E4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 популяризация кадрового донорства</a:t>
          </a:r>
        </a:p>
      </dgm:t>
    </dgm:pt>
    <dgm:pt modelId="{A6942D2A-70DA-4ABE-B36D-B21FF261F926}" type="parTrans" cxnId="{6141A16A-CF1F-4916-A5D5-CC7A29578CC2}">
      <dgm:prSet/>
      <dgm:spPr/>
      <dgm:t>
        <a:bodyPr/>
        <a:lstStyle/>
        <a:p>
          <a:endParaRPr lang="ru-RU"/>
        </a:p>
      </dgm:t>
    </dgm:pt>
    <dgm:pt modelId="{56FDF836-0640-4EAF-8ADA-A204FABBBD28}" type="sibTrans" cxnId="{6141A16A-CF1F-4916-A5D5-CC7A29578CC2}">
      <dgm:prSet/>
      <dgm:spPr/>
      <dgm:t>
        <a:bodyPr/>
        <a:lstStyle/>
        <a:p>
          <a:endParaRPr lang="ru-RU"/>
        </a:p>
      </dgm:t>
    </dgm:pt>
    <dgm:pt modelId="{29443162-E596-4BD1-9BB4-CAF80081E9CB}">
      <dgm:prSet phldrT="[Текст]" custT="1"/>
      <dgm:spPr/>
      <dgm:t>
        <a:bodyPr/>
        <a:lstStyle/>
        <a:p>
          <a:r>
            <a:rPr lang="ru-RU" sz="1800" b="1" dirty="0"/>
            <a:t>Событийное волонтерство</a:t>
          </a:r>
        </a:p>
      </dgm:t>
    </dgm:pt>
    <dgm:pt modelId="{C56113C2-7459-4FBA-83B2-08B9BFC57604}" type="parTrans" cxnId="{22861096-A7ED-40F9-A38A-A6C594743B2A}">
      <dgm:prSet/>
      <dgm:spPr/>
      <dgm:t>
        <a:bodyPr/>
        <a:lstStyle/>
        <a:p>
          <a:endParaRPr lang="ru-RU"/>
        </a:p>
      </dgm:t>
    </dgm:pt>
    <dgm:pt modelId="{36BDBDC8-AE15-461B-8D8B-4BFDC33DD622}" type="sibTrans" cxnId="{22861096-A7ED-40F9-A38A-A6C594743B2A}">
      <dgm:prSet/>
      <dgm:spPr/>
      <dgm:t>
        <a:bodyPr/>
        <a:lstStyle/>
        <a:p>
          <a:endParaRPr lang="ru-RU"/>
        </a:p>
      </dgm:t>
    </dgm:pt>
    <dgm:pt modelId="{A7CF8A43-C038-46D3-B754-D469B164AA49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</a:rPr>
            <a:t>участие в проведении различного рода мероприятий: культурно-массовых, спортивных, образовательных, официальных и др.</a:t>
          </a:r>
        </a:p>
      </dgm:t>
    </dgm:pt>
    <dgm:pt modelId="{CE544C12-BF43-4A02-9EB4-DD15DA35D17E}" type="parTrans" cxnId="{8D819A42-33D4-47D5-A7DC-A73A7E7556EF}">
      <dgm:prSet/>
      <dgm:spPr/>
      <dgm:t>
        <a:bodyPr/>
        <a:lstStyle/>
        <a:p>
          <a:endParaRPr lang="ru-RU"/>
        </a:p>
      </dgm:t>
    </dgm:pt>
    <dgm:pt modelId="{64FC8E17-6843-4540-BF32-7143350B27D2}" type="sibTrans" cxnId="{8D819A42-33D4-47D5-A7DC-A73A7E7556EF}">
      <dgm:prSet/>
      <dgm:spPr/>
      <dgm:t>
        <a:bodyPr/>
        <a:lstStyle/>
        <a:p>
          <a:endParaRPr lang="ru-RU"/>
        </a:p>
      </dgm:t>
    </dgm:pt>
    <dgm:pt modelId="{3BBCC13F-A754-4A55-AA47-EBD67F7F851D}">
      <dgm:prSet custT="1"/>
      <dgm:spPr/>
      <dgm:t>
        <a:bodyPr/>
        <a:lstStyle/>
        <a:p>
          <a:endParaRPr lang="ru-RU" sz="1600" dirty="0">
            <a:latin typeface="+mn-lt"/>
          </a:endParaRPr>
        </a:p>
      </dgm:t>
    </dgm:pt>
    <dgm:pt modelId="{70C3DCCD-B222-4C0F-AB3C-C9822DF35557}" type="parTrans" cxnId="{AC569D8D-9710-4097-90AC-C7AB1D9F6E30}">
      <dgm:prSet/>
      <dgm:spPr/>
      <dgm:t>
        <a:bodyPr/>
        <a:lstStyle/>
        <a:p>
          <a:endParaRPr lang="ru-RU"/>
        </a:p>
      </dgm:t>
    </dgm:pt>
    <dgm:pt modelId="{A2B6A6FD-1EBE-49EE-AB5B-0EAD5C2B7AC6}" type="sibTrans" cxnId="{AC569D8D-9710-4097-90AC-C7AB1D9F6E30}">
      <dgm:prSet/>
      <dgm:spPr/>
      <dgm:t>
        <a:bodyPr/>
        <a:lstStyle/>
        <a:p>
          <a:endParaRPr lang="ru-RU"/>
        </a:p>
      </dgm:t>
    </dgm:pt>
    <dgm:pt modelId="{84C787EC-F1EA-427E-A251-763FA7EDF49A}">
      <dgm:prSet custT="1"/>
      <dgm:spPr/>
      <dgm:t>
        <a:bodyPr/>
        <a:lstStyle/>
        <a:p>
          <a:endParaRPr lang="ru-RU" sz="1600" dirty="0">
            <a:latin typeface="+mn-lt"/>
          </a:endParaRPr>
        </a:p>
      </dgm:t>
    </dgm:pt>
    <dgm:pt modelId="{C425384C-C545-4F29-97AE-71E4039D5973}" type="parTrans" cxnId="{C733405F-4AAC-48F8-AAC7-AF84E9BAD382}">
      <dgm:prSet/>
      <dgm:spPr/>
      <dgm:t>
        <a:bodyPr/>
        <a:lstStyle/>
        <a:p>
          <a:endParaRPr lang="ru-RU"/>
        </a:p>
      </dgm:t>
    </dgm:pt>
    <dgm:pt modelId="{04FAAA01-9B63-42A8-86EA-128E8A1CB5BD}" type="sibTrans" cxnId="{C733405F-4AAC-48F8-AAC7-AF84E9BAD382}">
      <dgm:prSet/>
      <dgm:spPr/>
      <dgm:t>
        <a:bodyPr/>
        <a:lstStyle/>
        <a:p>
          <a:endParaRPr lang="ru-RU"/>
        </a:p>
      </dgm:t>
    </dgm:pt>
    <dgm:pt modelId="{EA767543-BF2E-4747-9DE7-EF33F663AFFA}" type="pres">
      <dgm:prSet presAssocID="{174573B3-8FBB-4D4C-9A38-21E4BD1C135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91DFD5-882B-464E-A0B4-4F107C974CB3}" type="pres">
      <dgm:prSet presAssocID="{141BF692-5F29-412D-BA25-B4865A0980E9}" presName="compNode" presStyleCnt="0"/>
      <dgm:spPr/>
    </dgm:pt>
    <dgm:pt modelId="{9D49C1C5-42E6-4D5A-A040-1A50AA239B69}" type="pres">
      <dgm:prSet presAssocID="{141BF692-5F29-412D-BA25-B4865A0980E9}" presName="childRect" presStyleLbl="bgAcc1" presStyleIdx="0" presStyleCnt="4" custScaleX="239062" custScaleY="181014" custLinFactNeighborX="-21774" custLinFactNeighborY="27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95EE0-427F-47D6-A9BD-EB959889B8DE}" type="pres">
      <dgm:prSet presAssocID="{141BF692-5F29-412D-BA25-B4865A0980E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738D2-9C0E-47E9-8DA0-341665B56094}" type="pres">
      <dgm:prSet presAssocID="{141BF692-5F29-412D-BA25-B4865A0980E9}" presName="parentRect" presStyleLbl="alignNode1" presStyleIdx="0" presStyleCnt="4" custScaleX="237092" custScaleY="93275" custLinFactNeighborX="-21860" custLinFactNeighborY="-81319"/>
      <dgm:spPr/>
      <dgm:t>
        <a:bodyPr/>
        <a:lstStyle/>
        <a:p>
          <a:endParaRPr lang="ru-RU"/>
        </a:p>
      </dgm:t>
    </dgm:pt>
    <dgm:pt modelId="{43656414-3972-46B4-9001-B97AA5522EF8}" type="pres">
      <dgm:prSet presAssocID="{141BF692-5F29-412D-BA25-B4865A0980E9}" presName="adorn" presStyleLbl="fgAccFollowNode1" presStyleIdx="0" presStyleCnt="4" custScaleX="132249" custScaleY="119575" custLinFactX="60069" custLinFactNeighborX="100000" custLinFactNeighborY="-997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3170259-A1B8-498E-9C6E-4C7F6B5B05C2}" type="pres">
      <dgm:prSet presAssocID="{085ED05D-196C-44E7-BB7A-13133556C3F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FA020A3-9B36-4102-8D4A-06ACF88C09A0}" type="pres">
      <dgm:prSet presAssocID="{A19B349A-D004-486D-89CA-7CFCDB8892AA}" presName="compNode" presStyleCnt="0"/>
      <dgm:spPr/>
    </dgm:pt>
    <dgm:pt modelId="{DBF650B2-034F-4BC0-A4B6-F06A89575F45}" type="pres">
      <dgm:prSet presAssocID="{A19B349A-D004-486D-89CA-7CFCDB8892AA}" presName="childRect" presStyleLbl="bgAcc1" presStyleIdx="1" presStyleCnt="4" custScaleX="239062" custScaleY="165821" custLinFactY="100000" custLinFactNeighborX="13069" custLinFactNeighborY="140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E2034-8C2E-4823-8C5F-29AD7F61C41E}" type="pres">
      <dgm:prSet presAssocID="{A19B349A-D004-486D-89CA-7CFCDB8892AA}" presName="parentText" presStyleLbl="node1" presStyleIdx="0" presStyleCnt="0" custScaleX="89197" custScaleY="73150" custLinFactY="-52530" custLinFactNeighborX="-877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70AF8-653E-4F70-B0E2-205812FFCA39}" type="pres">
      <dgm:prSet presAssocID="{A19B349A-D004-486D-89CA-7CFCDB8892AA}" presName="parentRect" presStyleLbl="alignNode1" presStyleIdx="1" presStyleCnt="4" custScaleX="237092" custScaleY="93275" custLinFactY="153228" custLinFactNeighborX="12104" custLinFactNeighborY="200000"/>
      <dgm:spPr/>
      <dgm:t>
        <a:bodyPr/>
        <a:lstStyle/>
        <a:p>
          <a:endParaRPr lang="ru-RU"/>
        </a:p>
      </dgm:t>
    </dgm:pt>
    <dgm:pt modelId="{C54C1FEC-029A-4584-B8DE-F69ED540A00B}" type="pres">
      <dgm:prSet presAssocID="{A19B349A-D004-486D-89CA-7CFCDB8892AA}" presName="adorn" presStyleLbl="fgAccFollowNode1" presStyleIdx="1" presStyleCnt="4" custScaleX="132249" custScaleY="119575" custLinFactX="100000" custLinFactY="100000" custLinFactNeighborX="162289" custLinFactNeighborY="1980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C82ED06-890A-451A-9125-AA26D3C11D52}" type="pres">
      <dgm:prSet presAssocID="{84AD7CBF-6D6C-426F-A629-9A82D6D0C82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AAF96F-FA20-4D3E-8AFC-74D807198645}" type="pres">
      <dgm:prSet presAssocID="{9F1A6AB2-6DF0-4271-839E-002227418026}" presName="compNode" presStyleCnt="0"/>
      <dgm:spPr/>
    </dgm:pt>
    <dgm:pt modelId="{2A937B17-80B9-48C7-AE18-F5D91DB52492}" type="pres">
      <dgm:prSet presAssocID="{9F1A6AB2-6DF0-4271-839E-002227418026}" presName="childRect" presStyleLbl="bgAcc1" presStyleIdx="2" presStyleCnt="4" custScaleX="239062" custScaleY="165821" custLinFactNeighborX="-22217" custLinFactNeighborY="16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83849-9959-4435-9622-E67A6ABB8B40}" type="pres">
      <dgm:prSet presAssocID="{9F1A6AB2-6DF0-4271-839E-0022274180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7206B-FB96-4A0F-9B2F-C9FE03C2A298}" type="pres">
      <dgm:prSet presAssocID="{9F1A6AB2-6DF0-4271-839E-002227418026}" presName="parentRect" presStyleLbl="alignNode1" presStyleIdx="2" presStyleCnt="4" custScaleX="237092" custScaleY="93275" custLinFactY="-72621" custLinFactNeighborX="-22361" custLinFactNeighborY="-100000"/>
      <dgm:spPr/>
      <dgm:t>
        <a:bodyPr/>
        <a:lstStyle/>
        <a:p>
          <a:endParaRPr lang="ru-RU"/>
        </a:p>
      </dgm:t>
    </dgm:pt>
    <dgm:pt modelId="{5EDD328F-A24B-4EC5-8EA2-1E88DC97221C}" type="pres">
      <dgm:prSet presAssocID="{9F1A6AB2-6DF0-4271-839E-002227418026}" presName="adorn" presStyleLbl="fgAccFollowNode1" presStyleIdx="2" presStyleCnt="4" custScaleX="132249" custScaleY="119575" custLinFactX="60642" custLinFactY="-76859" custLinFactNeighborX="100000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3B940C9-F958-481F-9E4C-5F59F0E44713}" type="pres">
      <dgm:prSet presAssocID="{9F591304-5F92-4296-9712-02ABEE83247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E5C91DC-85BB-4F22-8E57-24894FA67D7D}" type="pres">
      <dgm:prSet presAssocID="{29443162-E596-4BD1-9BB4-CAF80081E9CB}" presName="compNode" presStyleCnt="0"/>
      <dgm:spPr/>
    </dgm:pt>
    <dgm:pt modelId="{C925D530-99F1-4D78-B8B7-FBA6A2901FDF}" type="pres">
      <dgm:prSet presAssocID="{29443162-E596-4BD1-9BB4-CAF80081E9CB}" presName="childRect" presStyleLbl="bgAcc1" presStyleIdx="3" presStyleCnt="4" custScaleX="239062" custScaleY="181014" custLinFactY="-96449" custLinFactNeighborX="1284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850FE-7364-4824-83B4-A8D11F9D5A03}" type="pres">
      <dgm:prSet presAssocID="{29443162-E596-4BD1-9BB4-CAF80081E9CB}" presName="parentText" presStyleLbl="node1" presStyleIdx="0" presStyleCnt="0" custScaleX="89095" custScaleY="73150" custLinFactY="-49547" custLinFactNeighborX="1332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61198-7408-4AF3-9E36-63613EEFE008}" type="pres">
      <dgm:prSet presAssocID="{29443162-E596-4BD1-9BB4-CAF80081E9CB}" presName="parentRect" presStyleLbl="alignNode1" presStyleIdx="3" presStyleCnt="4" custScaleX="237092" custScaleY="93275" custLinFactY="-297557" custLinFactNeighborX="12994" custLinFactNeighborY="-300000"/>
      <dgm:spPr/>
      <dgm:t>
        <a:bodyPr/>
        <a:lstStyle/>
        <a:p>
          <a:endParaRPr lang="ru-RU"/>
        </a:p>
      </dgm:t>
    </dgm:pt>
    <dgm:pt modelId="{F45982D7-5F0A-4394-A816-C3FA3FDECECB}" type="pres">
      <dgm:prSet presAssocID="{29443162-E596-4BD1-9BB4-CAF80081E9CB}" presName="adorn" presStyleLbl="fgAccFollowNode1" presStyleIdx="3" presStyleCnt="4" custScaleX="132249" custScaleY="119575" custLinFactX="100000" custLinFactY="-272866" custLinFactNeighborX="161185" custLinFactNeighborY="-3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2861096-A7ED-40F9-A38A-A6C594743B2A}" srcId="{174573B3-8FBB-4D4C-9A38-21E4BD1C135D}" destId="{29443162-E596-4BD1-9BB4-CAF80081E9CB}" srcOrd="3" destOrd="0" parTransId="{C56113C2-7459-4FBA-83B2-08B9BFC57604}" sibTransId="{36BDBDC8-AE15-461B-8D8B-4BFDC33DD622}"/>
    <dgm:cxn modelId="{531A3C29-57D5-4032-8355-245F43846ECE}" type="presOf" srcId="{84C787EC-F1EA-427E-A251-763FA7EDF49A}" destId="{C925D530-99F1-4D78-B8B7-FBA6A2901FDF}" srcOrd="0" destOrd="2" presId="urn:microsoft.com/office/officeart/2005/8/layout/bList2"/>
    <dgm:cxn modelId="{AC569D8D-9710-4097-90AC-C7AB1D9F6E30}" srcId="{29443162-E596-4BD1-9BB4-CAF80081E9CB}" destId="{3BBCC13F-A754-4A55-AA47-EBD67F7F851D}" srcOrd="1" destOrd="0" parTransId="{70C3DCCD-B222-4C0F-AB3C-C9822DF35557}" sibTransId="{A2B6A6FD-1EBE-49EE-AB5B-0EAD5C2B7AC6}"/>
    <dgm:cxn modelId="{C8925A86-A5DD-4550-A514-7D1813C71114}" type="presOf" srcId="{A7CF8A43-C038-46D3-B754-D469B164AA49}" destId="{C925D530-99F1-4D78-B8B7-FBA6A2901FDF}" srcOrd="0" destOrd="0" presId="urn:microsoft.com/office/officeart/2005/8/layout/bList2"/>
    <dgm:cxn modelId="{3D2052E9-2435-4341-AFFD-9DA3202D3ADD}" type="presOf" srcId="{29443162-E596-4BD1-9BB4-CAF80081E9CB}" destId="{03C61198-7408-4AF3-9E36-63613EEFE008}" srcOrd="1" destOrd="0" presId="urn:microsoft.com/office/officeart/2005/8/layout/bList2"/>
    <dgm:cxn modelId="{A892538C-3648-4B21-B626-6C482D2E9162}" type="presOf" srcId="{A19B349A-D004-486D-89CA-7CFCDB8892AA}" destId="{8B2E2034-8C2E-4823-8C5F-29AD7F61C41E}" srcOrd="0" destOrd="0" presId="urn:microsoft.com/office/officeart/2005/8/layout/bList2"/>
    <dgm:cxn modelId="{408364E6-F9B9-4B55-96A3-7D437C2BFA88}" srcId="{141BF692-5F29-412D-BA25-B4865A0980E9}" destId="{D92ABAA1-2E72-4078-A19C-4F5F0277160A}" srcOrd="0" destOrd="0" parTransId="{3E9BFFE9-CB99-4485-BA79-59B31DCD0F4A}" sibTransId="{75ED7A80-41E0-4F95-BFF7-1AFAD384124A}"/>
    <dgm:cxn modelId="{A2511CA6-B760-4A34-A359-3E7A21BCD193}" type="presOf" srcId="{D92ABAA1-2E72-4078-A19C-4F5F0277160A}" destId="{9D49C1C5-42E6-4D5A-A040-1A50AA239B69}" srcOrd="0" destOrd="0" presId="urn:microsoft.com/office/officeart/2005/8/layout/bList2"/>
    <dgm:cxn modelId="{02E87CD1-D129-450C-AD78-29D9A03DE8A1}" type="presOf" srcId="{9F1A6AB2-6DF0-4271-839E-002227418026}" destId="{A4D83849-9959-4435-9622-E67A6ABB8B40}" srcOrd="0" destOrd="0" presId="urn:microsoft.com/office/officeart/2005/8/layout/bList2"/>
    <dgm:cxn modelId="{3414A1BD-FE62-47B9-9359-6F01B257E03B}" srcId="{A19B349A-D004-486D-89CA-7CFCDB8892AA}" destId="{8E17BF8C-A4C5-48A1-A702-4D7B209BE090}" srcOrd="0" destOrd="0" parTransId="{F12A7096-857F-43D8-B465-D2D2E4B07B34}" sibTransId="{E4D80A92-E103-4D6A-A1AA-85FAE6FA7BEC}"/>
    <dgm:cxn modelId="{CDDF7661-AD51-47B4-A5C8-438328A87454}" type="presOf" srcId="{84AD7CBF-6D6C-426F-A629-9A82D6D0C821}" destId="{CC82ED06-890A-451A-9125-AA26D3C11D52}" srcOrd="0" destOrd="0" presId="urn:microsoft.com/office/officeart/2005/8/layout/bList2"/>
    <dgm:cxn modelId="{C89ADE32-FD58-4EA5-B7EB-B00A8BFEA769}" type="presOf" srcId="{29443162-E596-4BD1-9BB4-CAF80081E9CB}" destId="{1DD850FE-7364-4824-83B4-A8D11F9D5A03}" srcOrd="0" destOrd="0" presId="urn:microsoft.com/office/officeart/2005/8/layout/bList2"/>
    <dgm:cxn modelId="{849005C4-4211-4B24-92BD-2508A27359F5}" type="presOf" srcId="{CF006216-997D-42FB-A16A-4055A12A56E4}" destId="{DBF650B2-034F-4BC0-A4B6-F06A89575F45}" srcOrd="0" destOrd="1" presId="urn:microsoft.com/office/officeart/2005/8/layout/bList2"/>
    <dgm:cxn modelId="{95393668-7C20-42A3-B2DA-A24A57035137}" type="presOf" srcId="{174573B3-8FBB-4D4C-9A38-21E4BD1C135D}" destId="{EA767543-BF2E-4747-9DE7-EF33F663AFFA}" srcOrd="0" destOrd="0" presId="urn:microsoft.com/office/officeart/2005/8/layout/bList2"/>
    <dgm:cxn modelId="{8D819A42-33D4-47D5-A7DC-A73A7E7556EF}" srcId="{29443162-E596-4BD1-9BB4-CAF80081E9CB}" destId="{A7CF8A43-C038-46D3-B754-D469B164AA49}" srcOrd="0" destOrd="0" parTransId="{CE544C12-BF43-4A02-9EB4-DD15DA35D17E}" sibTransId="{64FC8E17-6843-4540-BF32-7143350B27D2}"/>
    <dgm:cxn modelId="{C733405F-4AAC-48F8-AAC7-AF84E9BAD382}" srcId="{29443162-E596-4BD1-9BB4-CAF80081E9CB}" destId="{84C787EC-F1EA-427E-A251-763FA7EDF49A}" srcOrd="2" destOrd="0" parTransId="{C425384C-C545-4F29-97AE-71E4039D5973}" sibTransId="{04FAAA01-9B63-42A8-86EA-128E8A1CB5BD}"/>
    <dgm:cxn modelId="{CAEFE8B1-1FB1-4922-972C-CE29EA733731}" type="presOf" srcId="{52ABAB14-44B7-4124-8301-9324EB36C49A}" destId="{2A937B17-80B9-48C7-AE18-F5D91DB52492}" srcOrd="0" destOrd="2" presId="urn:microsoft.com/office/officeart/2005/8/layout/bList2"/>
    <dgm:cxn modelId="{0E657EF6-BD37-410F-93F9-65B421FDCC29}" type="presOf" srcId="{48FCD9F4-F17A-42C8-AE49-9376041ED1C7}" destId="{2A937B17-80B9-48C7-AE18-F5D91DB52492}" srcOrd="0" destOrd="1" presId="urn:microsoft.com/office/officeart/2005/8/layout/bList2"/>
    <dgm:cxn modelId="{D2B78486-040F-4350-B95B-6B65D5A0FB26}" srcId="{174573B3-8FBB-4D4C-9A38-21E4BD1C135D}" destId="{9F1A6AB2-6DF0-4271-839E-002227418026}" srcOrd="2" destOrd="0" parTransId="{0D60F4D0-621E-45D1-89C0-A727028C8F74}" sibTransId="{9F591304-5F92-4296-9712-02ABEE83247B}"/>
    <dgm:cxn modelId="{48C45247-DD8D-467F-84F7-DF41D51A4B0E}" type="presOf" srcId="{9F591304-5F92-4296-9712-02ABEE83247B}" destId="{53B940C9-F958-481F-9E4C-5F59F0E44713}" srcOrd="0" destOrd="0" presId="urn:microsoft.com/office/officeart/2005/8/layout/bList2"/>
    <dgm:cxn modelId="{46BA0DE4-5AA1-4A64-A0B5-7D745D9CE0A6}" srcId="{9F1A6AB2-6DF0-4271-839E-002227418026}" destId="{52ABAB14-44B7-4124-8301-9324EB36C49A}" srcOrd="2" destOrd="0" parTransId="{80FD695F-CF92-4E8B-863D-48A71D67F9F6}" sibTransId="{D6B0F5B4-6FD5-458A-98B5-B95223BE548A}"/>
    <dgm:cxn modelId="{23B610B9-7A4C-4F4E-B517-4F85904C64F7}" srcId="{174573B3-8FBB-4D4C-9A38-21E4BD1C135D}" destId="{A19B349A-D004-486D-89CA-7CFCDB8892AA}" srcOrd="1" destOrd="0" parTransId="{7B36BB02-2DD8-4A62-A60B-29DCDA76AE35}" sibTransId="{84AD7CBF-6D6C-426F-A629-9A82D6D0C821}"/>
    <dgm:cxn modelId="{19B2ED89-834B-402A-AF9A-81D5FC8AA2CD}" srcId="{9F1A6AB2-6DF0-4271-839E-002227418026}" destId="{76BF20A7-61EA-4D3A-85F3-51FB5B7B7B68}" srcOrd="0" destOrd="0" parTransId="{E9257651-C82D-4A92-84FE-D7B0852966FC}" sibTransId="{D198F140-3F12-4DDC-8656-B0B5EE9DFC17}"/>
    <dgm:cxn modelId="{DCBE9043-D6FE-4D4A-B5CF-206DBF740954}" type="presOf" srcId="{A19B349A-D004-486D-89CA-7CFCDB8892AA}" destId="{56E70AF8-653E-4F70-B0E2-205812FFCA39}" srcOrd="1" destOrd="0" presId="urn:microsoft.com/office/officeart/2005/8/layout/bList2"/>
    <dgm:cxn modelId="{F1988810-90BF-44CD-A821-99542D489C8C}" type="presOf" srcId="{141BF692-5F29-412D-BA25-B4865A0980E9}" destId="{205738D2-9C0E-47E9-8DA0-341665B56094}" srcOrd="1" destOrd="0" presId="urn:microsoft.com/office/officeart/2005/8/layout/bList2"/>
    <dgm:cxn modelId="{DB2196D8-ABD6-4F63-9264-3E559765CE0D}" type="presOf" srcId="{141BF692-5F29-412D-BA25-B4865A0980E9}" destId="{65795EE0-427F-47D6-A9BD-EB959889B8DE}" srcOrd="0" destOrd="0" presId="urn:microsoft.com/office/officeart/2005/8/layout/bList2"/>
    <dgm:cxn modelId="{01D6A20A-236D-48F4-9B47-85F2C487D632}" type="presOf" srcId="{76BF20A7-61EA-4D3A-85F3-51FB5B7B7B68}" destId="{2A937B17-80B9-48C7-AE18-F5D91DB52492}" srcOrd="0" destOrd="0" presId="urn:microsoft.com/office/officeart/2005/8/layout/bList2"/>
    <dgm:cxn modelId="{B51806DE-A499-44C8-A3B5-14E08E666FDB}" type="presOf" srcId="{085ED05D-196C-44E7-BB7A-13133556C3F9}" destId="{53170259-A1B8-498E-9C6E-4C7F6B5B05C2}" srcOrd="0" destOrd="0" presId="urn:microsoft.com/office/officeart/2005/8/layout/bList2"/>
    <dgm:cxn modelId="{746BBAD7-3CC8-41EC-8C99-C602C18E9CEA}" type="presOf" srcId="{3BBCC13F-A754-4A55-AA47-EBD67F7F851D}" destId="{C925D530-99F1-4D78-B8B7-FBA6A2901FDF}" srcOrd="0" destOrd="1" presId="urn:microsoft.com/office/officeart/2005/8/layout/bList2"/>
    <dgm:cxn modelId="{3B1CC375-02FD-4E80-8D8F-1F52CFE79981}" srcId="{9F1A6AB2-6DF0-4271-839E-002227418026}" destId="{48FCD9F4-F17A-42C8-AE49-9376041ED1C7}" srcOrd="1" destOrd="0" parTransId="{8F155230-2F44-46AB-BEC5-87341D3412E0}" sibTransId="{97F18517-B058-4292-A410-FC1F4AD90E6D}"/>
    <dgm:cxn modelId="{A9A12426-F0F2-498C-9B73-97F87B74F833}" type="presOf" srcId="{8E17BF8C-A4C5-48A1-A702-4D7B209BE090}" destId="{DBF650B2-034F-4BC0-A4B6-F06A89575F45}" srcOrd="0" destOrd="0" presId="urn:microsoft.com/office/officeart/2005/8/layout/bList2"/>
    <dgm:cxn modelId="{6141A16A-CF1F-4916-A5D5-CC7A29578CC2}" srcId="{A19B349A-D004-486D-89CA-7CFCDB8892AA}" destId="{CF006216-997D-42FB-A16A-4055A12A56E4}" srcOrd="1" destOrd="0" parTransId="{A6942D2A-70DA-4ABE-B36D-B21FF261F926}" sibTransId="{56FDF836-0640-4EAF-8ADA-A204FABBBD28}"/>
    <dgm:cxn modelId="{7CC2182F-1D90-45FB-968B-212DED110776}" srcId="{174573B3-8FBB-4D4C-9A38-21E4BD1C135D}" destId="{141BF692-5F29-412D-BA25-B4865A0980E9}" srcOrd="0" destOrd="0" parTransId="{D51D644E-91BE-484E-9DEF-FD1B3A882CBE}" sibTransId="{085ED05D-196C-44E7-BB7A-13133556C3F9}"/>
    <dgm:cxn modelId="{B0B9008D-AB7D-45AB-A618-3C6833924D46}" type="presOf" srcId="{9F1A6AB2-6DF0-4271-839E-002227418026}" destId="{4BB7206B-FB96-4A0F-9B2F-C9FE03C2A298}" srcOrd="1" destOrd="0" presId="urn:microsoft.com/office/officeart/2005/8/layout/bList2"/>
    <dgm:cxn modelId="{93914092-D13C-4CF8-B182-BEFCA8D09A5A}" type="presParOf" srcId="{EA767543-BF2E-4747-9DE7-EF33F663AFFA}" destId="{4E91DFD5-882B-464E-A0B4-4F107C974CB3}" srcOrd="0" destOrd="0" presId="urn:microsoft.com/office/officeart/2005/8/layout/bList2"/>
    <dgm:cxn modelId="{A9F00E5D-179F-45FB-8F20-9B93E5D0C91B}" type="presParOf" srcId="{4E91DFD5-882B-464E-A0B4-4F107C974CB3}" destId="{9D49C1C5-42E6-4D5A-A040-1A50AA239B69}" srcOrd="0" destOrd="0" presId="urn:microsoft.com/office/officeart/2005/8/layout/bList2"/>
    <dgm:cxn modelId="{714D1652-C915-47F0-98FE-743013F3BF1A}" type="presParOf" srcId="{4E91DFD5-882B-464E-A0B4-4F107C974CB3}" destId="{65795EE0-427F-47D6-A9BD-EB959889B8DE}" srcOrd="1" destOrd="0" presId="urn:microsoft.com/office/officeart/2005/8/layout/bList2"/>
    <dgm:cxn modelId="{859614AF-D3DA-4123-800A-BBA34D3438D6}" type="presParOf" srcId="{4E91DFD5-882B-464E-A0B4-4F107C974CB3}" destId="{205738D2-9C0E-47E9-8DA0-341665B56094}" srcOrd="2" destOrd="0" presId="urn:microsoft.com/office/officeart/2005/8/layout/bList2"/>
    <dgm:cxn modelId="{099D5C9E-A058-420D-94DF-533D71D17DA3}" type="presParOf" srcId="{4E91DFD5-882B-464E-A0B4-4F107C974CB3}" destId="{43656414-3972-46B4-9001-B97AA5522EF8}" srcOrd="3" destOrd="0" presId="urn:microsoft.com/office/officeart/2005/8/layout/bList2"/>
    <dgm:cxn modelId="{ABEBDD0F-94F3-4622-9082-1C9BB7F5F83E}" type="presParOf" srcId="{EA767543-BF2E-4747-9DE7-EF33F663AFFA}" destId="{53170259-A1B8-498E-9C6E-4C7F6B5B05C2}" srcOrd="1" destOrd="0" presId="urn:microsoft.com/office/officeart/2005/8/layout/bList2"/>
    <dgm:cxn modelId="{0494A137-EB04-4AF7-85B0-CCAFC91C424D}" type="presParOf" srcId="{EA767543-BF2E-4747-9DE7-EF33F663AFFA}" destId="{0FA020A3-9B36-4102-8D4A-06ACF88C09A0}" srcOrd="2" destOrd="0" presId="urn:microsoft.com/office/officeart/2005/8/layout/bList2"/>
    <dgm:cxn modelId="{FC6267F6-571A-48E4-9E62-B4139E454BAB}" type="presParOf" srcId="{0FA020A3-9B36-4102-8D4A-06ACF88C09A0}" destId="{DBF650B2-034F-4BC0-A4B6-F06A89575F45}" srcOrd="0" destOrd="0" presId="urn:microsoft.com/office/officeart/2005/8/layout/bList2"/>
    <dgm:cxn modelId="{91BD100C-A848-446C-A647-A6C9902C40D5}" type="presParOf" srcId="{0FA020A3-9B36-4102-8D4A-06ACF88C09A0}" destId="{8B2E2034-8C2E-4823-8C5F-29AD7F61C41E}" srcOrd="1" destOrd="0" presId="urn:microsoft.com/office/officeart/2005/8/layout/bList2"/>
    <dgm:cxn modelId="{F06C2D33-4DF0-48DE-A5D4-10A59F6916BA}" type="presParOf" srcId="{0FA020A3-9B36-4102-8D4A-06ACF88C09A0}" destId="{56E70AF8-653E-4F70-B0E2-205812FFCA39}" srcOrd="2" destOrd="0" presId="urn:microsoft.com/office/officeart/2005/8/layout/bList2"/>
    <dgm:cxn modelId="{4B8E7213-FAF6-4746-B441-5D2A3D844E13}" type="presParOf" srcId="{0FA020A3-9B36-4102-8D4A-06ACF88C09A0}" destId="{C54C1FEC-029A-4584-B8DE-F69ED540A00B}" srcOrd="3" destOrd="0" presId="urn:microsoft.com/office/officeart/2005/8/layout/bList2"/>
    <dgm:cxn modelId="{11D86B96-D42D-4826-A4B7-80C248B1F215}" type="presParOf" srcId="{EA767543-BF2E-4747-9DE7-EF33F663AFFA}" destId="{CC82ED06-890A-451A-9125-AA26D3C11D52}" srcOrd="3" destOrd="0" presId="urn:microsoft.com/office/officeart/2005/8/layout/bList2"/>
    <dgm:cxn modelId="{ED444458-8E74-4972-8C3E-BF023DDCB022}" type="presParOf" srcId="{EA767543-BF2E-4747-9DE7-EF33F663AFFA}" destId="{41AAF96F-FA20-4D3E-8AFC-74D807198645}" srcOrd="4" destOrd="0" presId="urn:microsoft.com/office/officeart/2005/8/layout/bList2"/>
    <dgm:cxn modelId="{BA340CCB-B67C-4374-8B76-A80233B5BB4F}" type="presParOf" srcId="{41AAF96F-FA20-4D3E-8AFC-74D807198645}" destId="{2A937B17-80B9-48C7-AE18-F5D91DB52492}" srcOrd="0" destOrd="0" presId="urn:microsoft.com/office/officeart/2005/8/layout/bList2"/>
    <dgm:cxn modelId="{C68AC4B1-130B-4125-ABC9-D0555FC2ED8A}" type="presParOf" srcId="{41AAF96F-FA20-4D3E-8AFC-74D807198645}" destId="{A4D83849-9959-4435-9622-E67A6ABB8B40}" srcOrd="1" destOrd="0" presId="urn:microsoft.com/office/officeart/2005/8/layout/bList2"/>
    <dgm:cxn modelId="{99BB7969-9E61-4D9A-8763-E24CE89274B3}" type="presParOf" srcId="{41AAF96F-FA20-4D3E-8AFC-74D807198645}" destId="{4BB7206B-FB96-4A0F-9B2F-C9FE03C2A298}" srcOrd="2" destOrd="0" presId="urn:microsoft.com/office/officeart/2005/8/layout/bList2"/>
    <dgm:cxn modelId="{DC28E6B1-9F32-48DD-85E2-DA649E1C3509}" type="presParOf" srcId="{41AAF96F-FA20-4D3E-8AFC-74D807198645}" destId="{5EDD328F-A24B-4EC5-8EA2-1E88DC97221C}" srcOrd="3" destOrd="0" presId="urn:microsoft.com/office/officeart/2005/8/layout/bList2"/>
    <dgm:cxn modelId="{E03A703C-6360-41D5-BCC4-551C216E6D4E}" type="presParOf" srcId="{EA767543-BF2E-4747-9DE7-EF33F663AFFA}" destId="{53B940C9-F958-481F-9E4C-5F59F0E44713}" srcOrd="5" destOrd="0" presId="urn:microsoft.com/office/officeart/2005/8/layout/bList2"/>
    <dgm:cxn modelId="{BD9C1B7F-700D-4103-B434-9837B0DCD9E8}" type="presParOf" srcId="{EA767543-BF2E-4747-9DE7-EF33F663AFFA}" destId="{8E5C91DC-85BB-4F22-8E57-24894FA67D7D}" srcOrd="6" destOrd="0" presId="urn:microsoft.com/office/officeart/2005/8/layout/bList2"/>
    <dgm:cxn modelId="{76BEA3C3-A9EB-41C1-ABCD-2FA8686919FF}" type="presParOf" srcId="{8E5C91DC-85BB-4F22-8E57-24894FA67D7D}" destId="{C925D530-99F1-4D78-B8B7-FBA6A2901FDF}" srcOrd="0" destOrd="0" presId="urn:microsoft.com/office/officeart/2005/8/layout/bList2"/>
    <dgm:cxn modelId="{02AE5F18-405C-457E-ACAC-563CC6C11059}" type="presParOf" srcId="{8E5C91DC-85BB-4F22-8E57-24894FA67D7D}" destId="{1DD850FE-7364-4824-83B4-A8D11F9D5A03}" srcOrd="1" destOrd="0" presId="urn:microsoft.com/office/officeart/2005/8/layout/bList2"/>
    <dgm:cxn modelId="{6ECF91DD-6506-4490-95EA-A4A8538074CA}" type="presParOf" srcId="{8E5C91DC-85BB-4F22-8E57-24894FA67D7D}" destId="{03C61198-7408-4AF3-9E36-63613EEFE008}" srcOrd="2" destOrd="0" presId="urn:microsoft.com/office/officeart/2005/8/layout/bList2"/>
    <dgm:cxn modelId="{B59B5799-0D42-42C4-A2ED-3CB5EB04F896}" type="presParOf" srcId="{8E5C91DC-85BB-4F22-8E57-24894FA67D7D}" destId="{F45982D7-5F0A-4394-A816-C3FA3FDECEC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B1B50F1-A787-485F-8C8B-0A2450BE6CE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8F3D253-1E52-48EA-B5BB-B764DB941C4F}">
      <dgm:prSet custT="1"/>
      <dgm:spPr/>
      <dgm:t>
        <a:bodyPr/>
        <a:lstStyle/>
        <a:p>
          <a:endParaRPr lang="ru-RU" sz="1600" dirty="0"/>
        </a:p>
        <a:p>
          <a:r>
            <a:rPr lang="ru-RU" sz="1200" dirty="0" smtClean="0"/>
            <a:t>семьям, оказавшимся </a:t>
          </a:r>
          <a:r>
            <a:rPr lang="ru-RU" sz="1200" dirty="0"/>
            <a:t>в трудной жизненной </a:t>
          </a:r>
          <a:r>
            <a:rPr lang="ru-RU" sz="1200" dirty="0" smtClean="0"/>
            <a:t>ситуации (в </a:t>
          </a:r>
          <a:r>
            <a:rPr lang="ru-RU" sz="1200" dirty="0"/>
            <a:t>том числе </a:t>
          </a:r>
          <a:r>
            <a:rPr lang="ru-RU" sz="1200" dirty="0" smtClean="0"/>
            <a:t>семьям </a:t>
          </a:r>
          <a:r>
            <a:rPr lang="ru-RU" sz="1200" dirty="0"/>
            <a:t>мобилизованных, </a:t>
          </a:r>
          <a:r>
            <a:rPr lang="ru-RU" sz="1200" dirty="0" smtClean="0"/>
            <a:t>беженцев и т.д., бездомным) предоставлена </a:t>
          </a:r>
          <a:r>
            <a:rPr lang="ru-RU" sz="1200" dirty="0"/>
            <a:t>помощь корпоративных волонтеров </a:t>
          </a:r>
        </a:p>
      </dgm:t>
    </dgm:pt>
    <dgm:pt modelId="{E3F02C92-65EB-4E0D-BCCA-5ACF73B43F9F}" type="parTrans" cxnId="{FC6AF7A8-5634-4452-9026-FCAE6FF07259}">
      <dgm:prSet/>
      <dgm:spPr/>
      <dgm:t>
        <a:bodyPr/>
        <a:lstStyle/>
        <a:p>
          <a:endParaRPr lang="ru-RU"/>
        </a:p>
      </dgm:t>
    </dgm:pt>
    <dgm:pt modelId="{79B195A5-3449-4CEC-B406-C313AD81EE93}" type="sibTrans" cxnId="{FC6AF7A8-5634-4452-9026-FCAE6FF07259}">
      <dgm:prSet/>
      <dgm:spPr/>
      <dgm:t>
        <a:bodyPr/>
        <a:lstStyle/>
        <a:p>
          <a:endParaRPr lang="ru-RU"/>
        </a:p>
      </dgm:t>
    </dgm:pt>
    <dgm:pt modelId="{87DFEC3C-9422-4D9B-BFD6-87F567893983}">
      <dgm:prSet custT="1"/>
      <dgm:spPr/>
      <dgm:t>
        <a:bodyPr/>
        <a:lstStyle/>
        <a:p>
          <a:endParaRPr lang="ru-RU" sz="1400" dirty="0"/>
        </a:p>
        <a:p>
          <a:r>
            <a:rPr lang="ru-RU" sz="1200" dirty="0"/>
            <a:t>мероприятий </a:t>
          </a:r>
          <a:r>
            <a:rPr lang="ru-RU" sz="1200" dirty="0" smtClean="0"/>
            <a:t>организовано </a:t>
          </a:r>
          <a:r>
            <a:rPr lang="ru-RU" sz="1200" dirty="0"/>
            <a:t>и </a:t>
          </a:r>
          <a:r>
            <a:rPr lang="ru-RU" sz="1200" dirty="0" smtClean="0"/>
            <a:t>проведено </a:t>
          </a:r>
          <a:r>
            <a:rPr lang="ru-RU" sz="1200" dirty="0"/>
            <a:t>для несовершеннолетних ко Дню защиты детей, новогодних утренников</a:t>
          </a:r>
        </a:p>
      </dgm:t>
    </dgm:pt>
    <dgm:pt modelId="{052A087F-B137-49E5-B502-A69C240F0F30}" type="parTrans" cxnId="{0453E91C-E3B8-4212-A51D-BE1F6662A999}">
      <dgm:prSet/>
      <dgm:spPr/>
      <dgm:t>
        <a:bodyPr/>
        <a:lstStyle/>
        <a:p>
          <a:endParaRPr lang="ru-RU"/>
        </a:p>
      </dgm:t>
    </dgm:pt>
    <dgm:pt modelId="{4394315F-8541-46F5-8E15-CDC3025ECB7F}" type="sibTrans" cxnId="{0453E91C-E3B8-4212-A51D-BE1F6662A999}">
      <dgm:prSet/>
      <dgm:spPr/>
      <dgm:t>
        <a:bodyPr/>
        <a:lstStyle/>
        <a:p>
          <a:endParaRPr lang="ru-RU"/>
        </a:p>
      </dgm:t>
    </dgm:pt>
    <dgm:pt modelId="{A3630749-6208-4B0F-BF19-DEFA4F4693BC}">
      <dgm:prSet custT="1"/>
      <dgm:spPr/>
      <dgm:t>
        <a:bodyPr/>
        <a:lstStyle/>
        <a:p>
          <a:endParaRPr lang="ru-RU" sz="1400" dirty="0"/>
        </a:p>
        <a:p>
          <a:r>
            <a:rPr lang="ru-RU" sz="1200" dirty="0"/>
            <a:t>нуждающимся, в том числе гражданам из семей мобилизованных, беженцев оказана помощь в  формате </a:t>
          </a:r>
          <a:r>
            <a:rPr lang="en-US" sz="1200" dirty="0"/>
            <a:t>pro bono</a:t>
          </a:r>
          <a:endParaRPr lang="ru-RU" sz="1200" dirty="0"/>
        </a:p>
      </dgm:t>
    </dgm:pt>
    <dgm:pt modelId="{F3B1E71C-AEC5-43F7-B33C-344E95714393}" type="parTrans" cxnId="{11BC5643-584A-456A-BB9C-21B03CF60EF8}">
      <dgm:prSet/>
      <dgm:spPr/>
      <dgm:t>
        <a:bodyPr/>
        <a:lstStyle/>
        <a:p>
          <a:endParaRPr lang="ru-RU"/>
        </a:p>
      </dgm:t>
    </dgm:pt>
    <dgm:pt modelId="{4D71DD73-B50E-4D62-991D-77F4EEA47009}" type="sibTrans" cxnId="{11BC5643-584A-456A-BB9C-21B03CF60EF8}">
      <dgm:prSet/>
      <dgm:spPr/>
      <dgm:t>
        <a:bodyPr/>
        <a:lstStyle/>
        <a:p>
          <a:endParaRPr lang="ru-RU"/>
        </a:p>
      </dgm:t>
    </dgm:pt>
    <dgm:pt modelId="{8FBB2F3D-D3CC-4315-9E33-48EBB4A6A389}" type="pres">
      <dgm:prSet presAssocID="{5B1B50F1-A787-485F-8C8B-0A2450BE6CE0}" presName="CompostProcess" presStyleCnt="0">
        <dgm:presLayoutVars>
          <dgm:dir/>
          <dgm:resizeHandles val="exact"/>
        </dgm:presLayoutVars>
      </dgm:prSet>
      <dgm:spPr/>
    </dgm:pt>
    <dgm:pt modelId="{BAE655B8-2701-4158-AEDD-04C0E8C66DE2}" type="pres">
      <dgm:prSet presAssocID="{5B1B50F1-A787-485F-8C8B-0A2450BE6CE0}" presName="arrow" presStyleLbl="bgShp" presStyleIdx="0" presStyleCnt="1"/>
      <dgm:spPr/>
    </dgm:pt>
    <dgm:pt modelId="{857EA6A1-F1E3-46BE-A358-58064538E02D}" type="pres">
      <dgm:prSet presAssocID="{5B1B50F1-A787-485F-8C8B-0A2450BE6CE0}" presName="linearProcess" presStyleCnt="0"/>
      <dgm:spPr/>
    </dgm:pt>
    <dgm:pt modelId="{D12C09D8-6D2C-46E3-84CC-D1E85F770E6B}" type="pres">
      <dgm:prSet presAssocID="{87DFEC3C-9422-4D9B-BFD6-87F567893983}" presName="textNode" presStyleLbl="node1" presStyleIdx="0" presStyleCnt="3" custScaleX="93671" custLinFactNeighborX="32616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5284A-3EFD-4223-A6E5-48AC6EB97BC8}" type="pres">
      <dgm:prSet presAssocID="{4394315F-8541-46F5-8E15-CDC3025ECB7F}" presName="sibTrans" presStyleCnt="0"/>
      <dgm:spPr/>
    </dgm:pt>
    <dgm:pt modelId="{89970500-9605-499D-A8E8-7B0FC19C4A0F}" type="pres">
      <dgm:prSet presAssocID="{A3630749-6208-4B0F-BF19-DEFA4F4693BC}" presName="textNode" presStyleLbl="node1" presStyleIdx="1" presStyleCnt="3" custScaleX="88215" custLinFactNeighborX="-21286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7BB60-3D61-41AC-8632-D2834B10273E}" type="pres">
      <dgm:prSet presAssocID="{4D71DD73-B50E-4D62-991D-77F4EEA47009}" presName="sibTrans" presStyleCnt="0"/>
      <dgm:spPr/>
    </dgm:pt>
    <dgm:pt modelId="{410C7E83-9D08-46D3-BD72-B0945DFEF755}" type="pres">
      <dgm:prSet presAssocID="{18F3D253-1E52-48EA-B5BB-B764DB941C4F}" presName="textNode" presStyleLbl="node1" presStyleIdx="2" presStyleCnt="3" custLinFactNeighborX="-62494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53E91C-E3B8-4212-A51D-BE1F6662A999}" srcId="{5B1B50F1-A787-485F-8C8B-0A2450BE6CE0}" destId="{87DFEC3C-9422-4D9B-BFD6-87F567893983}" srcOrd="0" destOrd="0" parTransId="{052A087F-B137-49E5-B502-A69C240F0F30}" sibTransId="{4394315F-8541-46F5-8E15-CDC3025ECB7F}"/>
    <dgm:cxn modelId="{B4D26F5E-1D3C-4A4A-9328-E07F6E218A7D}" type="presOf" srcId="{87DFEC3C-9422-4D9B-BFD6-87F567893983}" destId="{D12C09D8-6D2C-46E3-84CC-D1E85F770E6B}" srcOrd="0" destOrd="0" presId="urn:microsoft.com/office/officeart/2005/8/layout/hProcess9"/>
    <dgm:cxn modelId="{11BC5643-584A-456A-BB9C-21B03CF60EF8}" srcId="{5B1B50F1-A787-485F-8C8B-0A2450BE6CE0}" destId="{A3630749-6208-4B0F-BF19-DEFA4F4693BC}" srcOrd="1" destOrd="0" parTransId="{F3B1E71C-AEC5-43F7-B33C-344E95714393}" sibTransId="{4D71DD73-B50E-4D62-991D-77F4EEA47009}"/>
    <dgm:cxn modelId="{FC6AF7A8-5634-4452-9026-FCAE6FF07259}" srcId="{5B1B50F1-A787-485F-8C8B-0A2450BE6CE0}" destId="{18F3D253-1E52-48EA-B5BB-B764DB941C4F}" srcOrd="2" destOrd="0" parTransId="{E3F02C92-65EB-4E0D-BCCA-5ACF73B43F9F}" sibTransId="{79B195A5-3449-4CEC-B406-C313AD81EE93}"/>
    <dgm:cxn modelId="{AFEF3F69-25B2-41C0-9EDA-AF253FA48790}" type="presOf" srcId="{5B1B50F1-A787-485F-8C8B-0A2450BE6CE0}" destId="{8FBB2F3D-D3CC-4315-9E33-48EBB4A6A389}" srcOrd="0" destOrd="0" presId="urn:microsoft.com/office/officeart/2005/8/layout/hProcess9"/>
    <dgm:cxn modelId="{E8ADB06F-0BCF-4451-A845-0B853F1917F0}" type="presOf" srcId="{A3630749-6208-4B0F-BF19-DEFA4F4693BC}" destId="{89970500-9605-499D-A8E8-7B0FC19C4A0F}" srcOrd="0" destOrd="0" presId="urn:microsoft.com/office/officeart/2005/8/layout/hProcess9"/>
    <dgm:cxn modelId="{0CC552E3-508C-4B88-AB0B-6806E1682FEC}" type="presOf" srcId="{18F3D253-1E52-48EA-B5BB-B764DB941C4F}" destId="{410C7E83-9D08-46D3-BD72-B0945DFEF755}" srcOrd="0" destOrd="0" presId="urn:microsoft.com/office/officeart/2005/8/layout/hProcess9"/>
    <dgm:cxn modelId="{347E28C5-53D4-4425-98E3-3048C84C9945}" type="presParOf" srcId="{8FBB2F3D-D3CC-4315-9E33-48EBB4A6A389}" destId="{BAE655B8-2701-4158-AEDD-04C0E8C66DE2}" srcOrd="0" destOrd="0" presId="urn:microsoft.com/office/officeart/2005/8/layout/hProcess9"/>
    <dgm:cxn modelId="{AD446B9E-C0C0-4BE0-A085-F0AED2BB5A82}" type="presParOf" srcId="{8FBB2F3D-D3CC-4315-9E33-48EBB4A6A389}" destId="{857EA6A1-F1E3-46BE-A358-58064538E02D}" srcOrd="1" destOrd="0" presId="urn:microsoft.com/office/officeart/2005/8/layout/hProcess9"/>
    <dgm:cxn modelId="{D6B11CA2-816C-48E5-B784-83786BF40931}" type="presParOf" srcId="{857EA6A1-F1E3-46BE-A358-58064538E02D}" destId="{D12C09D8-6D2C-46E3-84CC-D1E85F770E6B}" srcOrd="0" destOrd="0" presId="urn:microsoft.com/office/officeart/2005/8/layout/hProcess9"/>
    <dgm:cxn modelId="{528FB9DC-4F09-4D17-95E7-91FD5ACC6181}" type="presParOf" srcId="{857EA6A1-F1E3-46BE-A358-58064538E02D}" destId="{3665284A-3EFD-4223-A6E5-48AC6EB97BC8}" srcOrd="1" destOrd="0" presId="urn:microsoft.com/office/officeart/2005/8/layout/hProcess9"/>
    <dgm:cxn modelId="{815D7834-42B4-4428-ABDB-7FF2DC0236A0}" type="presParOf" srcId="{857EA6A1-F1E3-46BE-A358-58064538E02D}" destId="{89970500-9605-499D-A8E8-7B0FC19C4A0F}" srcOrd="2" destOrd="0" presId="urn:microsoft.com/office/officeart/2005/8/layout/hProcess9"/>
    <dgm:cxn modelId="{AEEE6887-1A52-427E-847B-3FB283E2A30A}" type="presParOf" srcId="{857EA6A1-F1E3-46BE-A358-58064538E02D}" destId="{4857BB60-3D61-41AC-8632-D2834B10273E}" srcOrd="3" destOrd="0" presId="urn:microsoft.com/office/officeart/2005/8/layout/hProcess9"/>
    <dgm:cxn modelId="{8C57AA80-3549-4A18-B823-0986ABD2597C}" type="presParOf" srcId="{857EA6A1-F1E3-46BE-A358-58064538E02D}" destId="{410C7E83-9D08-46D3-BD72-B0945DFEF75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B1B50F1-A787-485F-8C8B-0A2450BE6CE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8F3D253-1E52-48EA-B5BB-B764DB941C4F}">
      <dgm:prSet custT="1"/>
      <dgm:spPr/>
      <dgm:t>
        <a:bodyPr/>
        <a:lstStyle/>
        <a:p>
          <a:pPr>
            <a:spcAft>
              <a:spcPct val="35000"/>
            </a:spcAft>
          </a:pPr>
          <a:endParaRPr lang="ru-RU" sz="1600" dirty="0"/>
        </a:p>
        <a:p>
          <a:pPr>
            <a:spcAft>
              <a:spcPts val="0"/>
            </a:spcAft>
          </a:pPr>
          <a:r>
            <a:rPr lang="ru-RU" sz="1200" dirty="0"/>
            <a:t>человек приняли участие  в экологических </a:t>
          </a:r>
          <a:r>
            <a:rPr lang="ru-RU" sz="1200" dirty="0" smtClean="0"/>
            <a:t>акциях; </a:t>
          </a:r>
        </a:p>
        <a:p>
          <a:pPr>
            <a:spcAft>
              <a:spcPts val="0"/>
            </a:spcAft>
          </a:pPr>
          <a:r>
            <a:rPr lang="ru-RU" sz="1200" dirty="0" smtClean="0"/>
            <a:t>62 </a:t>
          </a:r>
          <a:r>
            <a:rPr lang="ru-RU" sz="1200" dirty="0"/>
            <a:t>килограмма батареек и 12 кг крышек сдали в пункт сбора в </a:t>
          </a:r>
          <a:r>
            <a:rPr lang="ru-RU" sz="1200" dirty="0" err="1"/>
            <a:t>г.Сургуте</a:t>
          </a:r>
          <a:endParaRPr lang="ru-RU" sz="1200" dirty="0"/>
        </a:p>
        <a:p>
          <a:pPr>
            <a:spcAft>
              <a:spcPct val="35000"/>
            </a:spcAft>
          </a:pPr>
          <a:endParaRPr lang="ru-RU" sz="1200" dirty="0"/>
        </a:p>
      </dgm:t>
    </dgm:pt>
    <dgm:pt modelId="{E3F02C92-65EB-4E0D-BCCA-5ACF73B43F9F}" type="parTrans" cxnId="{FC6AF7A8-5634-4452-9026-FCAE6FF07259}">
      <dgm:prSet/>
      <dgm:spPr/>
      <dgm:t>
        <a:bodyPr/>
        <a:lstStyle/>
        <a:p>
          <a:endParaRPr lang="ru-RU"/>
        </a:p>
      </dgm:t>
    </dgm:pt>
    <dgm:pt modelId="{79B195A5-3449-4CEC-B406-C313AD81EE93}" type="sibTrans" cxnId="{FC6AF7A8-5634-4452-9026-FCAE6FF07259}">
      <dgm:prSet/>
      <dgm:spPr/>
      <dgm:t>
        <a:bodyPr/>
        <a:lstStyle/>
        <a:p>
          <a:endParaRPr lang="ru-RU"/>
        </a:p>
      </dgm:t>
    </dgm:pt>
    <dgm:pt modelId="{87DFEC3C-9422-4D9B-BFD6-87F567893983}">
      <dgm:prSet custT="1"/>
      <dgm:spPr/>
      <dgm:t>
        <a:bodyPr/>
        <a:lstStyle/>
        <a:p>
          <a:endParaRPr lang="ru-RU" sz="1000" dirty="0"/>
        </a:p>
        <a:p>
          <a:r>
            <a:rPr lang="ru-RU" sz="1200" dirty="0"/>
            <a:t>сотрудников являются донорами крови </a:t>
          </a:r>
          <a:r>
            <a:rPr lang="ru-RU" sz="1200" dirty="0" smtClean="0"/>
            <a:t>со стажем, 8 – прошли первые </a:t>
          </a:r>
          <a:r>
            <a:rPr lang="ru-RU" sz="1200" dirty="0" err="1" smtClean="0"/>
            <a:t>донации</a:t>
          </a:r>
          <a:r>
            <a:rPr lang="ru-RU" sz="1200" dirty="0" smtClean="0"/>
            <a:t> крови</a:t>
          </a:r>
          <a:endParaRPr lang="ru-RU" sz="1200" dirty="0"/>
        </a:p>
        <a:p>
          <a:endParaRPr lang="ru-RU" sz="1200" dirty="0"/>
        </a:p>
      </dgm:t>
    </dgm:pt>
    <dgm:pt modelId="{052A087F-B137-49E5-B502-A69C240F0F30}" type="parTrans" cxnId="{0453E91C-E3B8-4212-A51D-BE1F6662A999}">
      <dgm:prSet/>
      <dgm:spPr/>
      <dgm:t>
        <a:bodyPr/>
        <a:lstStyle/>
        <a:p>
          <a:endParaRPr lang="ru-RU"/>
        </a:p>
      </dgm:t>
    </dgm:pt>
    <dgm:pt modelId="{4394315F-8541-46F5-8E15-CDC3025ECB7F}" type="sibTrans" cxnId="{0453E91C-E3B8-4212-A51D-BE1F6662A999}">
      <dgm:prSet/>
      <dgm:spPr/>
      <dgm:t>
        <a:bodyPr/>
        <a:lstStyle/>
        <a:p>
          <a:endParaRPr lang="ru-RU"/>
        </a:p>
      </dgm:t>
    </dgm:pt>
    <dgm:pt modelId="{A3630749-6208-4B0F-BF19-DEFA4F4693BC}">
      <dgm:prSet custT="1"/>
      <dgm:spPr/>
      <dgm:t>
        <a:bodyPr/>
        <a:lstStyle/>
        <a:p>
          <a:endParaRPr lang="ru-RU" sz="1000" dirty="0"/>
        </a:p>
        <a:p>
          <a:endParaRPr lang="ru-RU" sz="1000" dirty="0"/>
        </a:p>
        <a:p>
          <a:r>
            <a:rPr lang="ru-RU" sz="1200" dirty="0"/>
            <a:t>человек (сотрудники вместе со членами семей, получатели социальных услуг) приняли участие в </a:t>
          </a:r>
          <a:r>
            <a:rPr lang="ru-RU" sz="1200" dirty="0" smtClean="0"/>
            <a:t>мероприятиях, </a:t>
          </a:r>
          <a:r>
            <a:rPr lang="ru-RU" sz="1200" dirty="0"/>
            <a:t>посвященных Победе в Великой отечественной </a:t>
          </a:r>
          <a:r>
            <a:rPr lang="ru-RU" sz="1200" dirty="0" smtClean="0"/>
            <a:t>войне, поддержку специальной военной операции на Украине</a:t>
          </a:r>
          <a:endParaRPr lang="ru-RU" sz="1200" dirty="0"/>
        </a:p>
        <a:p>
          <a:endParaRPr lang="ru-RU" sz="1000" dirty="0"/>
        </a:p>
      </dgm:t>
    </dgm:pt>
    <dgm:pt modelId="{F3B1E71C-AEC5-43F7-B33C-344E95714393}" type="parTrans" cxnId="{11BC5643-584A-456A-BB9C-21B03CF60EF8}">
      <dgm:prSet/>
      <dgm:spPr/>
      <dgm:t>
        <a:bodyPr/>
        <a:lstStyle/>
        <a:p>
          <a:endParaRPr lang="ru-RU"/>
        </a:p>
      </dgm:t>
    </dgm:pt>
    <dgm:pt modelId="{4D71DD73-B50E-4D62-991D-77F4EEA47009}" type="sibTrans" cxnId="{11BC5643-584A-456A-BB9C-21B03CF60EF8}">
      <dgm:prSet/>
      <dgm:spPr/>
      <dgm:t>
        <a:bodyPr/>
        <a:lstStyle/>
        <a:p>
          <a:endParaRPr lang="ru-RU"/>
        </a:p>
      </dgm:t>
    </dgm:pt>
    <dgm:pt modelId="{8FBB2F3D-D3CC-4315-9E33-48EBB4A6A389}" type="pres">
      <dgm:prSet presAssocID="{5B1B50F1-A787-485F-8C8B-0A2450BE6CE0}" presName="CompostProcess" presStyleCnt="0">
        <dgm:presLayoutVars>
          <dgm:dir/>
          <dgm:resizeHandles val="exact"/>
        </dgm:presLayoutVars>
      </dgm:prSet>
      <dgm:spPr/>
    </dgm:pt>
    <dgm:pt modelId="{BAE655B8-2701-4158-AEDD-04C0E8C66DE2}" type="pres">
      <dgm:prSet presAssocID="{5B1B50F1-A787-485F-8C8B-0A2450BE6CE0}" presName="arrow" presStyleLbl="bgShp" presStyleIdx="0" presStyleCnt="1"/>
      <dgm:spPr/>
    </dgm:pt>
    <dgm:pt modelId="{857EA6A1-F1E3-46BE-A358-58064538E02D}" type="pres">
      <dgm:prSet presAssocID="{5B1B50F1-A787-485F-8C8B-0A2450BE6CE0}" presName="linearProcess" presStyleCnt="0"/>
      <dgm:spPr/>
    </dgm:pt>
    <dgm:pt modelId="{D12C09D8-6D2C-46E3-84CC-D1E85F770E6B}" type="pres">
      <dgm:prSet presAssocID="{87DFEC3C-9422-4D9B-BFD6-87F567893983}" presName="textNode" presStyleLbl="node1" presStyleIdx="0" presStyleCnt="3" custScaleX="70496" custLinFactNeighborX="32616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5284A-3EFD-4223-A6E5-48AC6EB97BC8}" type="pres">
      <dgm:prSet presAssocID="{4394315F-8541-46F5-8E15-CDC3025ECB7F}" presName="sibTrans" presStyleCnt="0"/>
      <dgm:spPr/>
    </dgm:pt>
    <dgm:pt modelId="{89970500-9605-499D-A8E8-7B0FC19C4A0F}" type="pres">
      <dgm:prSet presAssocID="{A3630749-6208-4B0F-BF19-DEFA4F4693BC}" presName="textNode" presStyleLbl="node1" presStyleIdx="1" presStyleCnt="3" custScaleX="95008" custLinFactNeighborX="-45404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7BB60-3D61-41AC-8632-D2834B10273E}" type="pres">
      <dgm:prSet presAssocID="{4D71DD73-B50E-4D62-991D-77F4EEA47009}" presName="sibTrans" presStyleCnt="0"/>
      <dgm:spPr/>
    </dgm:pt>
    <dgm:pt modelId="{410C7E83-9D08-46D3-BD72-B0945DFEF755}" type="pres">
      <dgm:prSet presAssocID="{18F3D253-1E52-48EA-B5BB-B764DB941C4F}" presName="textNode" presStyleLbl="node1" presStyleIdx="2" presStyleCnt="3" custLinFactX="-2732" custLinFactNeighborX="-100000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FD51F6-4C29-43A4-9598-83F46EC7AE0E}" type="presOf" srcId="{A3630749-6208-4B0F-BF19-DEFA4F4693BC}" destId="{89970500-9605-499D-A8E8-7B0FC19C4A0F}" srcOrd="0" destOrd="0" presId="urn:microsoft.com/office/officeart/2005/8/layout/hProcess9"/>
    <dgm:cxn modelId="{269FA8C5-4674-460E-BC96-ADE4BBF757D3}" type="presOf" srcId="{87DFEC3C-9422-4D9B-BFD6-87F567893983}" destId="{D12C09D8-6D2C-46E3-84CC-D1E85F770E6B}" srcOrd="0" destOrd="0" presId="urn:microsoft.com/office/officeart/2005/8/layout/hProcess9"/>
    <dgm:cxn modelId="{0453E91C-E3B8-4212-A51D-BE1F6662A999}" srcId="{5B1B50F1-A787-485F-8C8B-0A2450BE6CE0}" destId="{87DFEC3C-9422-4D9B-BFD6-87F567893983}" srcOrd="0" destOrd="0" parTransId="{052A087F-B137-49E5-B502-A69C240F0F30}" sibTransId="{4394315F-8541-46F5-8E15-CDC3025ECB7F}"/>
    <dgm:cxn modelId="{11BC5643-584A-456A-BB9C-21B03CF60EF8}" srcId="{5B1B50F1-A787-485F-8C8B-0A2450BE6CE0}" destId="{A3630749-6208-4B0F-BF19-DEFA4F4693BC}" srcOrd="1" destOrd="0" parTransId="{F3B1E71C-AEC5-43F7-B33C-344E95714393}" sibTransId="{4D71DD73-B50E-4D62-991D-77F4EEA47009}"/>
    <dgm:cxn modelId="{D15F0A3C-50B0-4F53-8686-109199A33B80}" type="presOf" srcId="{5B1B50F1-A787-485F-8C8B-0A2450BE6CE0}" destId="{8FBB2F3D-D3CC-4315-9E33-48EBB4A6A389}" srcOrd="0" destOrd="0" presId="urn:microsoft.com/office/officeart/2005/8/layout/hProcess9"/>
    <dgm:cxn modelId="{FC6AF7A8-5634-4452-9026-FCAE6FF07259}" srcId="{5B1B50F1-A787-485F-8C8B-0A2450BE6CE0}" destId="{18F3D253-1E52-48EA-B5BB-B764DB941C4F}" srcOrd="2" destOrd="0" parTransId="{E3F02C92-65EB-4E0D-BCCA-5ACF73B43F9F}" sibTransId="{79B195A5-3449-4CEC-B406-C313AD81EE93}"/>
    <dgm:cxn modelId="{A845FD88-B74D-410C-8533-8C9FBF83E476}" type="presOf" srcId="{18F3D253-1E52-48EA-B5BB-B764DB941C4F}" destId="{410C7E83-9D08-46D3-BD72-B0945DFEF755}" srcOrd="0" destOrd="0" presId="urn:microsoft.com/office/officeart/2005/8/layout/hProcess9"/>
    <dgm:cxn modelId="{73B06538-E7E5-40B9-B20C-7D911F79EFD3}" type="presParOf" srcId="{8FBB2F3D-D3CC-4315-9E33-48EBB4A6A389}" destId="{BAE655B8-2701-4158-AEDD-04C0E8C66DE2}" srcOrd="0" destOrd="0" presId="urn:microsoft.com/office/officeart/2005/8/layout/hProcess9"/>
    <dgm:cxn modelId="{DD275FAE-99F2-42F8-982F-A2ACCAD9988D}" type="presParOf" srcId="{8FBB2F3D-D3CC-4315-9E33-48EBB4A6A389}" destId="{857EA6A1-F1E3-46BE-A358-58064538E02D}" srcOrd="1" destOrd="0" presId="urn:microsoft.com/office/officeart/2005/8/layout/hProcess9"/>
    <dgm:cxn modelId="{EE414C06-0FE1-4766-B0C6-4A6739F43EB3}" type="presParOf" srcId="{857EA6A1-F1E3-46BE-A358-58064538E02D}" destId="{D12C09D8-6D2C-46E3-84CC-D1E85F770E6B}" srcOrd="0" destOrd="0" presId="urn:microsoft.com/office/officeart/2005/8/layout/hProcess9"/>
    <dgm:cxn modelId="{67371BA2-C9B1-47B3-B9BB-E25EBA9B56BC}" type="presParOf" srcId="{857EA6A1-F1E3-46BE-A358-58064538E02D}" destId="{3665284A-3EFD-4223-A6E5-48AC6EB97BC8}" srcOrd="1" destOrd="0" presId="urn:microsoft.com/office/officeart/2005/8/layout/hProcess9"/>
    <dgm:cxn modelId="{12AF0617-D3E3-47E0-A5A5-EC7259C24B6E}" type="presParOf" srcId="{857EA6A1-F1E3-46BE-A358-58064538E02D}" destId="{89970500-9605-499D-A8E8-7B0FC19C4A0F}" srcOrd="2" destOrd="0" presId="urn:microsoft.com/office/officeart/2005/8/layout/hProcess9"/>
    <dgm:cxn modelId="{0DFF6810-1664-45D5-9743-12AF41654686}" type="presParOf" srcId="{857EA6A1-F1E3-46BE-A358-58064538E02D}" destId="{4857BB60-3D61-41AC-8632-D2834B10273E}" srcOrd="3" destOrd="0" presId="urn:microsoft.com/office/officeart/2005/8/layout/hProcess9"/>
    <dgm:cxn modelId="{D75AD417-5564-4B56-9373-E84D6F01625F}" type="presParOf" srcId="{857EA6A1-F1E3-46BE-A358-58064538E02D}" destId="{410C7E83-9D08-46D3-BD72-B0945DFEF75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B1B50F1-A787-485F-8C8B-0A2450BE6CE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8F3D253-1E52-48EA-B5BB-B764DB941C4F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r>
            <a:rPr lang="ru-RU" sz="1200" dirty="0">
              <a:latin typeface="+mn-lt"/>
            </a:rPr>
            <a:t>верифицированных часов отработано волонтерами </a:t>
          </a:r>
        </a:p>
        <a:p>
          <a:pPr>
            <a:spcAft>
              <a:spcPts val="0"/>
            </a:spcAft>
          </a:pPr>
          <a:r>
            <a:rPr lang="ru-RU" sz="1200" dirty="0">
              <a:latin typeface="+mn-lt"/>
            </a:rPr>
            <a:t>на портале «</a:t>
          </a:r>
          <a:r>
            <a:rPr lang="ru-RU" sz="1200" dirty="0" err="1">
              <a:latin typeface="+mn-lt"/>
            </a:rPr>
            <a:t>Добро.ру</a:t>
          </a:r>
          <a:r>
            <a:rPr lang="ru-RU" sz="1200" dirty="0">
              <a:latin typeface="+mn-lt"/>
            </a:rPr>
            <a:t> </a:t>
          </a:r>
          <a:endParaRPr lang="ru-RU" sz="1200" dirty="0"/>
        </a:p>
      </dgm:t>
    </dgm:pt>
    <dgm:pt modelId="{E3F02C92-65EB-4E0D-BCCA-5ACF73B43F9F}" type="parTrans" cxnId="{FC6AF7A8-5634-4452-9026-FCAE6FF07259}">
      <dgm:prSet/>
      <dgm:spPr/>
      <dgm:t>
        <a:bodyPr/>
        <a:lstStyle/>
        <a:p>
          <a:endParaRPr lang="ru-RU"/>
        </a:p>
      </dgm:t>
    </dgm:pt>
    <dgm:pt modelId="{79B195A5-3449-4CEC-B406-C313AD81EE93}" type="sibTrans" cxnId="{FC6AF7A8-5634-4452-9026-FCAE6FF07259}">
      <dgm:prSet/>
      <dgm:spPr/>
      <dgm:t>
        <a:bodyPr/>
        <a:lstStyle/>
        <a:p>
          <a:endParaRPr lang="ru-RU"/>
        </a:p>
      </dgm:t>
    </dgm:pt>
    <dgm:pt modelId="{A3630749-6208-4B0F-BF19-DEFA4F4693BC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endParaRPr lang="ru-RU" sz="1200" dirty="0">
            <a:latin typeface="+mn-lt"/>
          </a:endParaRPr>
        </a:p>
        <a:p>
          <a:pPr>
            <a:spcAft>
              <a:spcPts val="0"/>
            </a:spcAft>
          </a:pPr>
          <a:r>
            <a:rPr lang="ru-RU" sz="1200" dirty="0">
              <a:latin typeface="+mn-lt"/>
            </a:rPr>
            <a:t>волонтеров  приняли участие в мероприятиях центра, созданных на портале «</a:t>
          </a:r>
          <a:r>
            <a:rPr lang="ru-RU" sz="1200" dirty="0" err="1">
              <a:latin typeface="+mn-lt"/>
            </a:rPr>
            <a:t>Добро.ру</a:t>
          </a:r>
          <a:endParaRPr lang="ru-RU" sz="1200" dirty="0">
            <a:latin typeface="+mn-lt"/>
          </a:endParaRPr>
        </a:p>
        <a:p>
          <a:pPr>
            <a:spcAft>
              <a:spcPts val="0"/>
            </a:spcAft>
          </a:pPr>
          <a:endParaRPr lang="ru-RU" sz="1200" dirty="0"/>
        </a:p>
      </dgm:t>
    </dgm:pt>
    <dgm:pt modelId="{F3B1E71C-AEC5-43F7-B33C-344E95714393}" type="parTrans" cxnId="{11BC5643-584A-456A-BB9C-21B03CF60EF8}">
      <dgm:prSet/>
      <dgm:spPr/>
      <dgm:t>
        <a:bodyPr/>
        <a:lstStyle/>
        <a:p>
          <a:endParaRPr lang="ru-RU"/>
        </a:p>
      </dgm:t>
    </dgm:pt>
    <dgm:pt modelId="{4D71DD73-B50E-4D62-991D-77F4EEA47009}" type="sibTrans" cxnId="{11BC5643-584A-456A-BB9C-21B03CF60EF8}">
      <dgm:prSet/>
      <dgm:spPr/>
      <dgm:t>
        <a:bodyPr/>
        <a:lstStyle/>
        <a:p>
          <a:endParaRPr lang="ru-RU"/>
        </a:p>
      </dgm:t>
    </dgm:pt>
    <dgm:pt modelId="{17691FD4-C963-4B54-986D-D5622DB8D4C4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r>
            <a:rPr lang="ru-RU" sz="1200" dirty="0"/>
            <a:t>электронных сертификатов о прохождении курсов на онлайн-университете социальных наук «</a:t>
          </a:r>
          <a:r>
            <a:rPr lang="ru-RU" sz="1200" dirty="0" err="1"/>
            <a:t>Добро.Университет</a:t>
          </a:r>
          <a:r>
            <a:rPr lang="ru-RU" sz="1200" dirty="0"/>
            <a:t>» получено сотрудниками центра</a:t>
          </a:r>
        </a:p>
      </dgm:t>
    </dgm:pt>
    <dgm:pt modelId="{A2A49660-B361-4F85-A12C-258860084B89}" type="parTrans" cxnId="{F6A63414-5C68-42CC-BAFB-76027934C626}">
      <dgm:prSet/>
      <dgm:spPr/>
      <dgm:t>
        <a:bodyPr/>
        <a:lstStyle/>
        <a:p>
          <a:endParaRPr lang="ru-RU"/>
        </a:p>
      </dgm:t>
    </dgm:pt>
    <dgm:pt modelId="{223E5677-DCEF-4D30-B405-01E759EDE85C}" type="sibTrans" cxnId="{F6A63414-5C68-42CC-BAFB-76027934C626}">
      <dgm:prSet/>
      <dgm:spPr/>
      <dgm:t>
        <a:bodyPr/>
        <a:lstStyle/>
        <a:p>
          <a:endParaRPr lang="ru-RU"/>
        </a:p>
      </dgm:t>
    </dgm:pt>
    <dgm:pt modelId="{8F1561CF-21D2-4C50-8965-4BE3328298EE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r>
            <a:rPr lang="ru-RU" sz="1200" dirty="0"/>
            <a:t>сотрудника центра стали активными участниками реализации проекта по корпоративному </a:t>
          </a:r>
          <a:r>
            <a:rPr lang="ru-RU" sz="1200" dirty="0" err="1"/>
            <a:t>волонтерству</a:t>
          </a:r>
          <a:endParaRPr lang="ru-RU" sz="1200" dirty="0"/>
        </a:p>
      </dgm:t>
    </dgm:pt>
    <dgm:pt modelId="{EDC5D47A-4DC2-4D5D-A8A3-609F2B3C92E7}" type="parTrans" cxnId="{0D27B70A-9F0E-48A7-8D7F-B24388389F21}">
      <dgm:prSet/>
      <dgm:spPr/>
      <dgm:t>
        <a:bodyPr/>
        <a:lstStyle/>
        <a:p>
          <a:endParaRPr lang="ru-RU"/>
        </a:p>
      </dgm:t>
    </dgm:pt>
    <dgm:pt modelId="{57A25A61-4DB3-4C50-8532-98803040B90B}" type="sibTrans" cxnId="{0D27B70A-9F0E-48A7-8D7F-B24388389F21}">
      <dgm:prSet/>
      <dgm:spPr/>
      <dgm:t>
        <a:bodyPr/>
        <a:lstStyle/>
        <a:p>
          <a:endParaRPr lang="ru-RU"/>
        </a:p>
      </dgm:t>
    </dgm:pt>
    <dgm:pt modelId="{75F9AD79-9C01-42BB-A81C-DACC96E38433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>
            <a:latin typeface="+mn-lt"/>
          </a:endParaRPr>
        </a:p>
        <a:p>
          <a:pPr>
            <a:spcAft>
              <a:spcPts val="0"/>
            </a:spcAft>
          </a:pPr>
          <a:r>
            <a:rPr lang="ru-RU" sz="1200" dirty="0">
              <a:latin typeface="+mn-lt"/>
            </a:rPr>
            <a:t>социальных партнеров взаимодействуют в рамках проекта</a:t>
          </a:r>
        </a:p>
      </dgm:t>
    </dgm:pt>
    <dgm:pt modelId="{8847B396-59AC-4C53-A028-9C2754687F7F}" type="parTrans" cxnId="{733008B7-CECD-4842-A91C-943F3CF24D15}">
      <dgm:prSet/>
      <dgm:spPr/>
      <dgm:t>
        <a:bodyPr/>
        <a:lstStyle/>
        <a:p>
          <a:endParaRPr lang="ru-RU"/>
        </a:p>
      </dgm:t>
    </dgm:pt>
    <dgm:pt modelId="{AE0CB33A-A9A4-4695-AE46-3F39BF6A765B}" type="sibTrans" cxnId="{733008B7-CECD-4842-A91C-943F3CF24D15}">
      <dgm:prSet/>
      <dgm:spPr/>
      <dgm:t>
        <a:bodyPr/>
        <a:lstStyle/>
        <a:p>
          <a:endParaRPr lang="ru-RU"/>
        </a:p>
      </dgm:t>
    </dgm:pt>
    <dgm:pt modelId="{8FBB2F3D-D3CC-4315-9E33-48EBB4A6A389}" type="pres">
      <dgm:prSet presAssocID="{5B1B50F1-A787-485F-8C8B-0A2450BE6CE0}" presName="CompostProcess" presStyleCnt="0">
        <dgm:presLayoutVars>
          <dgm:dir/>
          <dgm:resizeHandles val="exact"/>
        </dgm:presLayoutVars>
      </dgm:prSet>
      <dgm:spPr/>
    </dgm:pt>
    <dgm:pt modelId="{BAE655B8-2701-4158-AEDD-04C0E8C66DE2}" type="pres">
      <dgm:prSet presAssocID="{5B1B50F1-A787-485F-8C8B-0A2450BE6CE0}" presName="arrow" presStyleLbl="bgShp" presStyleIdx="0" presStyleCnt="1" custLinFactNeighborY="274"/>
      <dgm:spPr/>
    </dgm:pt>
    <dgm:pt modelId="{857EA6A1-F1E3-46BE-A358-58064538E02D}" type="pres">
      <dgm:prSet presAssocID="{5B1B50F1-A787-485F-8C8B-0A2450BE6CE0}" presName="linearProcess" presStyleCnt="0"/>
      <dgm:spPr/>
    </dgm:pt>
    <dgm:pt modelId="{8C8AA7C5-41C6-4431-BF94-C1858EDDA629}" type="pres">
      <dgm:prSet presAssocID="{75F9AD79-9C01-42BB-A81C-DACC96E38433}" presName="textNode" presStyleLbl="node1" presStyleIdx="0" presStyleCnt="5" custScaleX="86189" custLinFactNeighborX="45892" custLinFactNeighborY="64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155E5-68B6-451F-B37D-45154947C9AC}" type="pres">
      <dgm:prSet presAssocID="{AE0CB33A-A9A4-4695-AE46-3F39BF6A765B}" presName="sibTrans" presStyleCnt="0"/>
      <dgm:spPr/>
    </dgm:pt>
    <dgm:pt modelId="{89970500-9605-499D-A8E8-7B0FC19C4A0F}" type="pres">
      <dgm:prSet presAssocID="{A3630749-6208-4B0F-BF19-DEFA4F4693BC}" presName="textNode" presStyleLbl="node1" presStyleIdx="1" presStyleCnt="5" custScaleX="100116" custLinFactNeighborX="-37902" custLinFactNeighborY="65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7BB60-3D61-41AC-8632-D2834B10273E}" type="pres">
      <dgm:prSet presAssocID="{4D71DD73-B50E-4D62-991D-77F4EEA47009}" presName="sibTrans" presStyleCnt="0"/>
      <dgm:spPr/>
    </dgm:pt>
    <dgm:pt modelId="{2165451C-9DBA-4022-822B-1D23E779B7B8}" type="pres">
      <dgm:prSet presAssocID="{8F1561CF-21D2-4C50-8965-4BE3328298EE}" presName="textNode" presStyleLbl="node1" presStyleIdx="2" presStyleCnt="5" custLinFactX="-2861" custLinFactNeighborX="-100000" custLinFactNeighborY="66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F43B48-ADD1-4C5A-91F5-2A497435553A}" type="pres">
      <dgm:prSet presAssocID="{57A25A61-4DB3-4C50-8532-98803040B90B}" presName="sibTrans" presStyleCnt="0"/>
      <dgm:spPr/>
    </dgm:pt>
    <dgm:pt modelId="{BA410BA0-486E-4D1E-9F64-36D8A0D09C46}" type="pres">
      <dgm:prSet presAssocID="{17691FD4-C963-4B54-986D-D5622DB8D4C4}" presName="textNode" presStyleLbl="node1" presStyleIdx="3" presStyleCnt="5" custScaleX="128480" custLinFactX="-15359" custLinFactNeighborX="-100000" custLinFactNeighborY="66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EC02B-D1E0-4255-B1F5-F44904A3ADC8}" type="pres">
      <dgm:prSet presAssocID="{223E5677-DCEF-4D30-B405-01E759EDE85C}" presName="sibTrans" presStyleCnt="0"/>
      <dgm:spPr/>
    </dgm:pt>
    <dgm:pt modelId="{410C7E83-9D08-46D3-BD72-B0945DFEF755}" type="pres">
      <dgm:prSet presAssocID="{18F3D253-1E52-48EA-B5BB-B764DB941C4F}" presName="textNode" presStyleLbl="node1" presStyleIdx="4" presStyleCnt="5" custLinFactX="-27732" custLinFactNeighborX="-100000" custLinFactNeighborY="67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6AD9A4-F086-4BC2-8C81-ABDB6DB3990C}" type="presOf" srcId="{17691FD4-C963-4B54-986D-D5622DB8D4C4}" destId="{BA410BA0-486E-4D1E-9F64-36D8A0D09C46}" srcOrd="0" destOrd="0" presId="urn:microsoft.com/office/officeart/2005/8/layout/hProcess9"/>
    <dgm:cxn modelId="{9C3F2FBB-9E70-4EF9-B6F5-0A7F72FA2A73}" type="presOf" srcId="{A3630749-6208-4B0F-BF19-DEFA4F4693BC}" destId="{89970500-9605-499D-A8E8-7B0FC19C4A0F}" srcOrd="0" destOrd="0" presId="urn:microsoft.com/office/officeart/2005/8/layout/hProcess9"/>
    <dgm:cxn modelId="{11BC5643-584A-456A-BB9C-21B03CF60EF8}" srcId="{5B1B50F1-A787-485F-8C8B-0A2450BE6CE0}" destId="{A3630749-6208-4B0F-BF19-DEFA4F4693BC}" srcOrd="1" destOrd="0" parTransId="{F3B1E71C-AEC5-43F7-B33C-344E95714393}" sibTransId="{4D71DD73-B50E-4D62-991D-77F4EEA47009}"/>
    <dgm:cxn modelId="{0D27B70A-9F0E-48A7-8D7F-B24388389F21}" srcId="{5B1B50F1-A787-485F-8C8B-0A2450BE6CE0}" destId="{8F1561CF-21D2-4C50-8965-4BE3328298EE}" srcOrd="2" destOrd="0" parTransId="{EDC5D47A-4DC2-4D5D-A8A3-609F2B3C92E7}" sibTransId="{57A25A61-4DB3-4C50-8532-98803040B90B}"/>
    <dgm:cxn modelId="{FC6AF7A8-5634-4452-9026-FCAE6FF07259}" srcId="{5B1B50F1-A787-485F-8C8B-0A2450BE6CE0}" destId="{18F3D253-1E52-48EA-B5BB-B764DB941C4F}" srcOrd="4" destOrd="0" parTransId="{E3F02C92-65EB-4E0D-BCCA-5ACF73B43F9F}" sibTransId="{79B195A5-3449-4CEC-B406-C313AD81EE93}"/>
    <dgm:cxn modelId="{F6A63414-5C68-42CC-BAFB-76027934C626}" srcId="{5B1B50F1-A787-485F-8C8B-0A2450BE6CE0}" destId="{17691FD4-C963-4B54-986D-D5622DB8D4C4}" srcOrd="3" destOrd="0" parTransId="{A2A49660-B361-4F85-A12C-258860084B89}" sibTransId="{223E5677-DCEF-4D30-B405-01E759EDE85C}"/>
    <dgm:cxn modelId="{CC192EB5-411F-4603-AC3A-17A43A3EF590}" type="presOf" srcId="{18F3D253-1E52-48EA-B5BB-B764DB941C4F}" destId="{410C7E83-9D08-46D3-BD72-B0945DFEF755}" srcOrd="0" destOrd="0" presId="urn:microsoft.com/office/officeart/2005/8/layout/hProcess9"/>
    <dgm:cxn modelId="{970AFC60-D358-41F2-BBAC-C387BD005610}" type="presOf" srcId="{8F1561CF-21D2-4C50-8965-4BE3328298EE}" destId="{2165451C-9DBA-4022-822B-1D23E779B7B8}" srcOrd="0" destOrd="0" presId="urn:microsoft.com/office/officeart/2005/8/layout/hProcess9"/>
    <dgm:cxn modelId="{733008B7-CECD-4842-A91C-943F3CF24D15}" srcId="{5B1B50F1-A787-485F-8C8B-0A2450BE6CE0}" destId="{75F9AD79-9C01-42BB-A81C-DACC96E38433}" srcOrd="0" destOrd="0" parTransId="{8847B396-59AC-4C53-A028-9C2754687F7F}" sibTransId="{AE0CB33A-A9A4-4695-AE46-3F39BF6A765B}"/>
    <dgm:cxn modelId="{251A991F-F634-4E37-A640-432E120C426C}" type="presOf" srcId="{5B1B50F1-A787-485F-8C8B-0A2450BE6CE0}" destId="{8FBB2F3D-D3CC-4315-9E33-48EBB4A6A389}" srcOrd="0" destOrd="0" presId="urn:microsoft.com/office/officeart/2005/8/layout/hProcess9"/>
    <dgm:cxn modelId="{F97EE8BE-E193-4327-8BEA-9949B05E2891}" type="presOf" srcId="{75F9AD79-9C01-42BB-A81C-DACC96E38433}" destId="{8C8AA7C5-41C6-4431-BF94-C1858EDDA629}" srcOrd="0" destOrd="0" presId="urn:microsoft.com/office/officeart/2005/8/layout/hProcess9"/>
    <dgm:cxn modelId="{AEC2B141-1794-4E98-AC47-6C32C80D3BEC}" type="presParOf" srcId="{8FBB2F3D-D3CC-4315-9E33-48EBB4A6A389}" destId="{BAE655B8-2701-4158-AEDD-04C0E8C66DE2}" srcOrd="0" destOrd="0" presId="urn:microsoft.com/office/officeart/2005/8/layout/hProcess9"/>
    <dgm:cxn modelId="{5D48533B-3F98-40FD-85FE-EEBC446705D2}" type="presParOf" srcId="{8FBB2F3D-D3CC-4315-9E33-48EBB4A6A389}" destId="{857EA6A1-F1E3-46BE-A358-58064538E02D}" srcOrd="1" destOrd="0" presId="urn:microsoft.com/office/officeart/2005/8/layout/hProcess9"/>
    <dgm:cxn modelId="{029B759D-40D0-49DD-9B54-603439FF819C}" type="presParOf" srcId="{857EA6A1-F1E3-46BE-A358-58064538E02D}" destId="{8C8AA7C5-41C6-4431-BF94-C1858EDDA629}" srcOrd="0" destOrd="0" presId="urn:microsoft.com/office/officeart/2005/8/layout/hProcess9"/>
    <dgm:cxn modelId="{1E46D8B2-432D-4DF9-93FC-CC6DA721FE59}" type="presParOf" srcId="{857EA6A1-F1E3-46BE-A358-58064538E02D}" destId="{231155E5-68B6-451F-B37D-45154947C9AC}" srcOrd="1" destOrd="0" presId="urn:microsoft.com/office/officeart/2005/8/layout/hProcess9"/>
    <dgm:cxn modelId="{3B518188-7270-403A-B183-46EE1B536591}" type="presParOf" srcId="{857EA6A1-F1E3-46BE-A358-58064538E02D}" destId="{89970500-9605-499D-A8E8-7B0FC19C4A0F}" srcOrd="2" destOrd="0" presId="urn:microsoft.com/office/officeart/2005/8/layout/hProcess9"/>
    <dgm:cxn modelId="{2B6C88E6-BB06-4E4A-BD0D-920B9C35B2DD}" type="presParOf" srcId="{857EA6A1-F1E3-46BE-A358-58064538E02D}" destId="{4857BB60-3D61-41AC-8632-D2834B10273E}" srcOrd="3" destOrd="0" presId="urn:microsoft.com/office/officeart/2005/8/layout/hProcess9"/>
    <dgm:cxn modelId="{D2955982-A25F-48AE-813E-40029F0B9587}" type="presParOf" srcId="{857EA6A1-F1E3-46BE-A358-58064538E02D}" destId="{2165451C-9DBA-4022-822B-1D23E779B7B8}" srcOrd="4" destOrd="0" presId="urn:microsoft.com/office/officeart/2005/8/layout/hProcess9"/>
    <dgm:cxn modelId="{CB38E71D-1AF6-4C35-B6D2-C2565650FC77}" type="presParOf" srcId="{857EA6A1-F1E3-46BE-A358-58064538E02D}" destId="{84F43B48-ADD1-4C5A-91F5-2A497435553A}" srcOrd="5" destOrd="0" presId="urn:microsoft.com/office/officeart/2005/8/layout/hProcess9"/>
    <dgm:cxn modelId="{84CDFF09-6ECF-456C-83E1-B2895A6FDD87}" type="presParOf" srcId="{857EA6A1-F1E3-46BE-A358-58064538E02D}" destId="{BA410BA0-486E-4D1E-9F64-36D8A0D09C46}" srcOrd="6" destOrd="0" presId="urn:microsoft.com/office/officeart/2005/8/layout/hProcess9"/>
    <dgm:cxn modelId="{4ACA6AFC-2723-4D3F-B9E6-25829C7E7DA2}" type="presParOf" srcId="{857EA6A1-F1E3-46BE-A358-58064538E02D}" destId="{5B5EC02B-D1E0-4255-B1F5-F44904A3ADC8}" srcOrd="7" destOrd="0" presId="urn:microsoft.com/office/officeart/2005/8/layout/hProcess9"/>
    <dgm:cxn modelId="{5A33242B-8199-4B69-92B3-C6CF0C80544C}" type="presParOf" srcId="{857EA6A1-F1E3-46BE-A358-58064538E02D}" destId="{410C7E83-9D08-46D3-BD72-B0945DFEF75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B50F1-A787-485F-8C8B-0A2450BE6CE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7B5D0A8-DBC7-42DD-936F-BB69EC703AE9}">
      <dgm:prSet phldrT="[Текст]" custT="1"/>
      <dgm:spPr/>
      <dgm:t>
        <a:bodyPr/>
        <a:lstStyle/>
        <a:p>
          <a:r>
            <a:rPr lang="ru-RU" sz="1600" dirty="0"/>
            <a:t>Провести анализ организации добровольческой деятельности в учреждении</a:t>
          </a:r>
        </a:p>
      </dgm:t>
    </dgm:pt>
    <dgm:pt modelId="{BF4C0A04-010B-48D9-9CCA-1B3322BB0291}" type="parTrans" cxnId="{F83A86EE-F209-48C8-B119-BD497B2A5DE9}">
      <dgm:prSet/>
      <dgm:spPr/>
      <dgm:t>
        <a:bodyPr/>
        <a:lstStyle/>
        <a:p>
          <a:endParaRPr lang="ru-RU"/>
        </a:p>
      </dgm:t>
    </dgm:pt>
    <dgm:pt modelId="{90972E19-4D08-4E17-932B-D0696A502BC7}" type="sibTrans" cxnId="{F83A86EE-F209-48C8-B119-BD497B2A5DE9}">
      <dgm:prSet/>
      <dgm:spPr/>
      <dgm:t>
        <a:bodyPr/>
        <a:lstStyle/>
        <a:p>
          <a:endParaRPr lang="ru-RU"/>
        </a:p>
      </dgm:t>
    </dgm:pt>
    <dgm:pt modelId="{BA81DBBE-0D11-4970-B179-DDE40669C0AF}">
      <dgm:prSet custT="1"/>
      <dgm:spPr/>
      <dgm:t>
        <a:bodyPr/>
        <a:lstStyle/>
        <a:p>
          <a:r>
            <a:rPr lang="ru-RU" sz="1600" dirty="0"/>
            <a:t>Развивать социальную ответственность участников целевой группы проекта</a:t>
          </a:r>
        </a:p>
      </dgm:t>
    </dgm:pt>
    <dgm:pt modelId="{460EEB5D-CDAC-434D-B465-97419C5EC442}" type="parTrans" cxnId="{EE63B179-1022-413C-962B-DF40A6172B34}">
      <dgm:prSet/>
      <dgm:spPr/>
      <dgm:t>
        <a:bodyPr/>
        <a:lstStyle/>
        <a:p>
          <a:endParaRPr lang="ru-RU"/>
        </a:p>
      </dgm:t>
    </dgm:pt>
    <dgm:pt modelId="{F35F3A92-8DC2-4960-B4DE-E96D0A9488AC}" type="sibTrans" cxnId="{EE63B179-1022-413C-962B-DF40A6172B34}">
      <dgm:prSet/>
      <dgm:spPr/>
      <dgm:t>
        <a:bodyPr/>
        <a:lstStyle/>
        <a:p>
          <a:endParaRPr lang="ru-RU"/>
        </a:p>
      </dgm:t>
    </dgm:pt>
    <dgm:pt modelId="{B22B065E-C55F-4B5D-AA9F-310B4425072E}">
      <dgm:prSet custT="1"/>
      <dgm:spPr/>
      <dgm:t>
        <a:bodyPr/>
        <a:lstStyle/>
        <a:p>
          <a:r>
            <a:rPr lang="ru-RU" sz="1600" dirty="0"/>
            <a:t>Способствовать повышению качества жизни населения</a:t>
          </a:r>
        </a:p>
      </dgm:t>
    </dgm:pt>
    <dgm:pt modelId="{34C3B095-172A-40DD-939C-A3865879169A}" type="parTrans" cxnId="{6341B5E9-159B-4A63-98BE-80820BA53350}">
      <dgm:prSet/>
      <dgm:spPr/>
      <dgm:t>
        <a:bodyPr/>
        <a:lstStyle/>
        <a:p>
          <a:endParaRPr lang="ru-RU"/>
        </a:p>
      </dgm:t>
    </dgm:pt>
    <dgm:pt modelId="{70FEF0C5-AC22-4A7B-A75E-FE7F21A8C11E}" type="sibTrans" cxnId="{6341B5E9-159B-4A63-98BE-80820BA53350}">
      <dgm:prSet/>
      <dgm:spPr/>
      <dgm:t>
        <a:bodyPr/>
        <a:lstStyle/>
        <a:p>
          <a:endParaRPr lang="ru-RU"/>
        </a:p>
      </dgm:t>
    </dgm:pt>
    <dgm:pt modelId="{18F3D253-1E52-48EA-B5BB-B764DB941C4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/>
            <a:t>Расширить масштабы взаимодействия с социальными партнерами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E3F02C92-65EB-4E0D-BCCA-5ACF73B43F9F}" type="parTrans" cxnId="{FC6AF7A8-5634-4452-9026-FCAE6FF07259}">
      <dgm:prSet/>
      <dgm:spPr/>
      <dgm:t>
        <a:bodyPr/>
        <a:lstStyle/>
        <a:p>
          <a:endParaRPr lang="ru-RU"/>
        </a:p>
      </dgm:t>
    </dgm:pt>
    <dgm:pt modelId="{79B195A5-3449-4CEC-B406-C313AD81EE93}" type="sibTrans" cxnId="{FC6AF7A8-5634-4452-9026-FCAE6FF07259}">
      <dgm:prSet/>
      <dgm:spPr/>
      <dgm:t>
        <a:bodyPr/>
        <a:lstStyle/>
        <a:p>
          <a:endParaRPr lang="ru-RU"/>
        </a:p>
      </dgm:t>
    </dgm:pt>
    <dgm:pt modelId="{010E4A09-1928-4A3A-BC95-E35212B8421C}">
      <dgm:prSet custT="1"/>
      <dgm:spPr/>
      <dgm:t>
        <a:bodyPr/>
        <a:lstStyle/>
        <a:p>
          <a:r>
            <a:rPr lang="ru-RU" sz="1600" dirty="0"/>
            <a:t>Организовать и реализовать комплекс мероприятий по основным направлениям </a:t>
          </a:r>
          <a:r>
            <a:rPr lang="ru-RU" sz="1600" dirty="0" err="1"/>
            <a:t>волонтерства</a:t>
          </a:r>
          <a:endParaRPr lang="ru-RU" sz="1600" dirty="0"/>
        </a:p>
      </dgm:t>
    </dgm:pt>
    <dgm:pt modelId="{F61F4CFA-6135-42DB-A227-B43C1E1EAE1C}" type="parTrans" cxnId="{EA087882-B559-4E8D-BEA8-F0F3A1565A3A}">
      <dgm:prSet/>
      <dgm:spPr/>
      <dgm:t>
        <a:bodyPr/>
        <a:lstStyle/>
        <a:p>
          <a:endParaRPr lang="ru-RU"/>
        </a:p>
      </dgm:t>
    </dgm:pt>
    <dgm:pt modelId="{576B5024-8FC6-4856-A942-1E15B1EE71FC}" type="sibTrans" cxnId="{EA087882-B559-4E8D-BEA8-F0F3A1565A3A}">
      <dgm:prSet/>
      <dgm:spPr/>
      <dgm:t>
        <a:bodyPr/>
        <a:lstStyle/>
        <a:p>
          <a:endParaRPr lang="ru-RU"/>
        </a:p>
      </dgm:t>
    </dgm:pt>
    <dgm:pt modelId="{8FBB2F3D-D3CC-4315-9E33-48EBB4A6A389}" type="pres">
      <dgm:prSet presAssocID="{5B1B50F1-A787-485F-8C8B-0A2450BE6CE0}" presName="CompostProcess" presStyleCnt="0">
        <dgm:presLayoutVars>
          <dgm:dir/>
          <dgm:resizeHandles val="exact"/>
        </dgm:presLayoutVars>
      </dgm:prSet>
      <dgm:spPr/>
    </dgm:pt>
    <dgm:pt modelId="{BAE655B8-2701-4158-AEDD-04C0E8C66DE2}" type="pres">
      <dgm:prSet presAssocID="{5B1B50F1-A787-485F-8C8B-0A2450BE6CE0}" presName="arrow" presStyleLbl="bgShp" presStyleIdx="0" presStyleCnt="1"/>
      <dgm:spPr/>
    </dgm:pt>
    <dgm:pt modelId="{857EA6A1-F1E3-46BE-A358-58064538E02D}" type="pres">
      <dgm:prSet presAssocID="{5B1B50F1-A787-485F-8C8B-0A2450BE6CE0}" presName="linearProcess" presStyleCnt="0"/>
      <dgm:spPr/>
    </dgm:pt>
    <dgm:pt modelId="{0B3C2A79-F1DD-452F-BEB4-6911556D1168}" type="pres">
      <dgm:prSet presAssocID="{97B5D0A8-DBC7-42DD-936F-BB69EC703AE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B481C-70E9-4DFE-BBCC-475B71A2B09D}" type="pres">
      <dgm:prSet presAssocID="{90972E19-4D08-4E17-932B-D0696A502BC7}" presName="sibTrans" presStyleCnt="0"/>
      <dgm:spPr/>
    </dgm:pt>
    <dgm:pt modelId="{F66CB045-DB5C-4621-ABC9-3B6CA365F90A}" type="pres">
      <dgm:prSet presAssocID="{BA81DBBE-0D11-4970-B179-DDE40669C0AF}" presName="textNode" presStyleLbl="node1" presStyleIdx="1" presStyleCnt="5" custLinFactX="91357" custLinFactNeighborX="100000" custLinFactNeighborY="1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B9CC3-B2DE-4CC2-B78C-5E6FC8DE8862}" type="pres">
      <dgm:prSet presAssocID="{F35F3A92-8DC2-4960-B4DE-E96D0A9488AC}" presName="sibTrans" presStyleCnt="0"/>
      <dgm:spPr/>
    </dgm:pt>
    <dgm:pt modelId="{0FAE92D4-7072-46D7-826A-676A6279D94C}" type="pres">
      <dgm:prSet presAssocID="{010E4A09-1928-4A3A-BC95-E35212B8421C}" presName="textNode" presStyleLbl="node1" presStyleIdx="2" presStyleCnt="5" custLinFactX="-100000" custLinFactNeighborX="-114001" custLinFactNeighborY="1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7C701-6107-4F6A-B7AC-F128E581AEE4}" type="pres">
      <dgm:prSet presAssocID="{576B5024-8FC6-4856-A942-1E15B1EE71FC}" presName="sibTrans" presStyleCnt="0"/>
      <dgm:spPr/>
    </dgm:pt>
    <dgm:pt modelId="{8FB44E5F-D904-4463-9C47-A50230A89AC5}" type="pres">
      <dgm:prSet presAssocID="{B22B065E-C55F-4B5D-AA9F-310B4425072E}" presName="textNode" presStyleLbl="node1" presStyleIdx="3" presStyleCnt="5" custLinFactNeighborX="-93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E5491-98E5-46CC-A75C-9E5645425587}" type="pres">
      <dgm:prSet presAssocID="{70FEF0C5-AC22-4A7B-A75E-FE7F21A8C11E}" presName="sibTrans" presStyleCnt="0"/>
      <dgm:spPr/>
    </dgm:pt>
    <dgm:pt modelId="{410C7E83-9D08-46D3-BD72-B0945DFEF755}" type="pres">
      <dgm:prSet presAssocID="{18F3D253-1E52-48EA-B5BB-B764DB941C4F}" presName="textNode" presStyleLbl="node1" presStyleIdx="4" presStyleCnt="5" custLinFactX="-7728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87882-B559-4E8D-BEA8-F0F3A1565A3A}" srcId="{5B1B50F1-A787-485F-8C8B-0A2450BE6CE0}" destId="{010E4A09-1928-4A3A-BC95-E35212B8421C}" srcOrd="2" destOrd="0" parTransId="{F61F4CFA-6135-42DB-A227-B43C1E1EAE1C}" sibTransId="{576B5024-8FC6-4856-A942-1E15B1EE71FC}"/>
    <dgm:cxn modelId="{6341B5E9-159B-4A63-98BE-80820BA53350}" srcId="{5B1B50F1-A787-485F-8C8B-0A2450BE6CE0}" destId="{B22B065E-C55F-4B5D-AA9F-310B4425072E}" srcOrd="3" destOrd="0" parTransId="{34C3B095-172A-40DD-939C-A3865879169A}" sibTransId="{70FEF0C5-AC22-4A7B-A75E-FE7F21A8C11E}"/>
    <dgm:cxn modelId="{EE63B179-1022-413C-962B-DF40A6172B34}" srcId="{5B1B50F1-A787-485F-8C8B-0A2450BE6CE0}" destId="{BA81DBBE-0D11-4970-B179-DDE40669C0AF}" srcOrd="1" destOrd="0" parTransId="{460EEB5D-CDAC-434D-B465-97419C5EC442}" sibTransId="{F35F3A92-8DC2-4960-B4DE-E96D0A9488AC}"/>
    <dgm:cxn modelId="{F83A86EE-F209-48C8-B119-BD497B2A5DE9}" srcId="{5B1B50F1-A787-485F-8C8B-0A2450BE6CE0}" destId="{97B5D0A8-DBC7-42DD-936F-BB69EC703AE9}" srcOrd="0" destOrd="0" parTransId="{BF4C0A04-010B-48D9-9CCA-1B3322BB0291}" sibTransId="{90972E19-4D08-4E17-932B-D0696A502BC7}"/>
    <dgm:cxn modelId="{EC8143C4-D096-42A7-9E86-DF1D9C406DDE}" type="presOf" srcId="{BA81DBBE-0D11-4970-B179-DDE40669C0AF}" destId="{F66CB045-DB5C-4621-ABC9-3B6CA365F90A}" srcOrd="0" destOrd="0" presId="urn:microsoft.com/office/officeart/2005/8/layout/hProcess9"/>
    <dgm:cxn modelId="{85F9662E-FA06-49B0-93D1-B9BBC9981ECA}" type="presOf" srcId="{5B1B50F1-A787-485F-8C8B-0A2450BE6CE0}" destId="{8FBB2F3D-D3CC-4315-9E33-48EBB4A6A389}" srcOrd="0" destOrd="0" presId="urn:microsoft.com/office/officeart/2005/8/layout/hProcess9"/>
    <dgm:cxn modelId="{47F5187E-9B5E-46F0-A235-233645362CBE}" type="presOf" srcId="{97B5D0A8-DBC7-42DD-936F-BB69EC703AE9}" destId="{0B3C2A79-F1DD-452F-BEB4-6911556D1168}" srcOrd="0" destOrd="0" presId="urn:microsoft.com/office/officeart/2005/8/layout/hProcess9"/>
    <dgm:cxn modelId="{FC6AF7A8-5634-4452-9026-FCAE6FF07259}" srcId="{5B1B50F1-A787-485F-8C8B-0A2450BE6CE0}" destId="{18F3D253-1E52-48EA-B5BB-B764DB941C4F}" srcOrd="4" destOrd="0" parTransId="{E3F02C92-65EB-4E0D-BCCA-5ACF73B43F9F}" sibTransId="{79B195A5-3449-4CEC-B406-C313AD81EE93}"/>
    <dgm:cxn modelId="{5F6EEA81-B5F5-41B2-83FD-FFFDB928086E}" type="presOf" srcId="{010E4A09-1928-4A3A-BC95-E35212B8421C}" destId="{0FAE92D4-7072-46D7-826A-676A6279D94C}" srcOrd="0" destOrd="0" presId="urn:microsoft.com/office/officeart/2005/8/layout/hProcess9"/>
    <dgm:cxn modelId="{5A16553F-79B9-400F-8C72-E01104A1B1D0}" type="presOf" srcId="{B22B065E-C55F-4B5D-AA9F-310B4425072E}" destId="{8FB44E5F-D904-4463-9C47-A50230A89AC5}" srcOrd="0" destOrd="0" presId="urn:microsoft.com/office/officeart/2005/8/layout/hProcess9"/>
    <dgm:cxn modelId="{E70C077A-CDF1-402F-805E-DE3790B4C7F3}" type="presOf" srcId="{18F3D253-1E52-48EA-B5BB-B764DB941C4F}" destId="{410C7E83-9D08-46D3-BD72-B0945DFEF755}" srcOrd="0" destOrd="0" presId="urn:microsoft.com/office/officeart/2005/8/layout/hProcess9"/>
    <dgm:cxn modelId="{568F795F-4B62-4928-8C18-3D1AB238A950}" type="presParOf" srcId="{8FBB2F3D-D3CC-4315-9E33-48EBB4A6A389}" destId="{BAE655B8-2701-4158-AEDD-04C0E8C66DE2}" srcOrd="0" destOrd="0" presId="urn:microsoft.com/office/officeart/2005/8/layout/hProcess9"/>
    <dgm:cxn modelId="{11D70B07-64E0-4BB7-923F-882E99D69C20}" type="presParOf" srcId="{8FBB2F3D-D3CC-4315-9E33-48EBB4A6A389}" destId="{857EA6A1-F1E3-46BE-A358-58064538E02D}" srcOrd="1" destOrd="0" presId="urn:microsoft.com/office/officeart/2005/8/layout/hProcess9"/>
    <dgm:cxn modelId="{6306A5BD-EF86-48AF-9683-4AC4D942A3A3}" type="presParOf" srcId="{857EA6A1-F1E3-46BE-A358-58064538E02D}" destId="{0B3C2A79-F1DD-452F-BEB4-6911556D1168}" srcOrd="0" destOrd="0" presId="urn:microsoft.com/office/officeart/2005/8/layout/hProcess9"/>
    <dgm:cxn modelId="{034D89C4-03CD-4CF4-B0D2-DD4B5BD00444}" type="presParOf" srcId="{857EA6A1-F1E3-46BE-A358-58064538E02D}" destId="{B39B481C-70E9-4DFE-BBCC-475B71A2B09D}" srcOrd="1" destOrd="0" presId="urn:microsoft.com/office/officeart/2005/8/layout/hProcess9"/>
    <dgm:cxn modelId="{F28D3DDD-1E02-4198-A68A-E5B4276976BF}" type="presParOf" srcId="{857EA6A1-F1E3-46BE-A358-58064538E02D}" destId="{F66CB045-DB5C-4621-ABC9-3B6CA365F90A}" srcOrd="2" destOrd="0" presId="urn:microsoft.com/office/officeart/2005/8/layout/hProcess9"/>
    <dgm:cxn modelId="{1964776E-D937-47ED-8E5C-29C3DE667A2E}" type="presParOf" srcId="{857EA6A1-F1E3-46BE-A358-58064538E02D}" destId="{C0BB9CC3-B2DE-4CC2-B78C-5E6FC8DE8862}" srcOrd="3" destOrd="0" presId="urn:microsoft.com/office/officeart/2005/8/layout/hProcess9"/>
    <dgm:cxn modelId="{2E4CCABE-9264-4464-BFC5-2F8288C0EEB4}" type="presParOf" srcId="{857EA6A1-F1E3-46BE-A358-58064538E02D}" destId="{0FAE92D4-7072-46D7-826A-676A6279D94C}" srcOrd="4" destOrd="0" presId="urn:microsoft.com/office/officeart/2005/8/layout/hProcess9"/>
    <dgm:cxn modelId="{EC6C0E75-B9B8-48D1-BA11-25C9C925530B}" type="presParOf" srcId="{857EA6A1-F1E3-46BE-A358-58064538E02D}" destId="{FA57C701-6107-4F6A-B7AC-F128E581AEE4}" srcOrd="5" destOrd="0" presId="urn:microsoft.com/office/officeart/2005/8/layout/hProcess9"/>
    <dgm:cxn modelId="{DA582BAF-9591-4F0C-9319-033D40CC0DA0}" type="presParOf" srcId="{857EA6A1-F1E3-46BE-A358-58064538E02D}" destId="{8FB44E5F-D904-4463-9C47-A50230A89AC5}" srcOrd="6" destOrd="0" presId="urn:microsoft.com/office/officeart/2005/8/layout/hProcess9"/>
    <dgm:cxn modelId="{ED42BA68-A2E6-4F50-B76C-4CBBD686F1C4}" type="presParOf" srcId="{857EA6A1-F1E3-46BE-A358-58064538E02D}" destId="{207E5491-98E5-46CC-A75C-9E5645425587}" srcOrd="7" destOrd="0" presId="urn:microsoft.com/office/officeart/2005/8/layout/hProcess9"/>
    <dgm:cxn modelId="{A5730862-AF4E-4306-A30F-38B311A0211B}" type="presParOf" srcId="{857EA6A1-F1E3-46BE-A358-58064538E02D}" destId="{410C7E83-9D08-46D3-BD72-B0945DFEF75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4B22A6-E57F-4F04-B65D-E55EE652F85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229BD3C-BED5-4FAA-88ED-6249113B3253}">
      <dgm:prSet phldrT="[Текст]" custT="1"/>
      <dgm:spPr/>
      <dgm:t>
        <a:bodyPr/>
        <a:lstStyle/>
        <a:p>
          <a:r>
            <a:rPr lang="ru-RU" sz="1400" dirty="0"/>
            <a:t>Миссия учреждения</a:t>
          </a:r>
        </a:p>
      </dgm:t>
    </dgm:pt>
    <dgm:pt modelId="{95961EC8-35E0-409B-B401-3FA015C9BC8B}" type="parTrans" cxnId="{D052D213-60AF-4BFD-BC80-E2E2F28720AD}">
      <dgm:prSet/>
      <dgm:spPr/>
      <dgm:t>
        <a:bodyPr/>
        <a:lstStyle/>
        <a:p>
          <a:endParaRPr lang="ru-RU"/>
        </a:p>
      </dgm:t>
    </dgm:pt>
    <dgm:pt modelId="{9F4489C0-7977-410A-811C-E889E5B70024}" type="sibTrans" cxnId="{D052D213-60AF-4BFD-BC80-E2E2F28720AD}">
      <dgm:prSet/>
      <dgm:spPr/>
      <dgm:t>
        <a:bodyPr/>
        <a:lstStyle/>
        <a:p>
          <a:endParaRPr lang="ru-RU"/>
        </a:p>
      </dgm:t>
    </dgm:pt>
    <dgm:pt modelId="{024DABB1-CDEE-4BD5-BA98-3A6DEB64186D}">
      <dgm:prSet phldrT="[Текст]" custT="1"/>
      <dgm:spPr/>
      <dgm:t>
        <a:bodyPr/>
        <a:lstStyle/>
        <a:p>
          <a:r>
            <a:rPr lang="ru-RU" sz="1400" dirty="0"/>
            <a:t>Признание и поощрение </a:t>
          </a:r>
        </a:p>
      </dgm:t>
    </dgm:pt>
    <dgm:pt modelId="{840446A1-50BF-4C36-83C9-17C0DB8A6326}" type="parTrans" cxnId="{E366E441-AC2C-4471-8CD7-E36452B76400}">
      <dgm:prSet/>
      <dgm:spPr/>
      <dgm:t>
        <a:bodyPr/>
        <a:lstStyle/>
        <a:p>
          <a:endParaRPr lang="ru-RU"/>
        </a:p>
      </dgm:t>
    </dgm:pt>
    <dgm:pt modelId="{F1220C4A-E3AC-4292-B340-B67602365EC4}" type="sibTrans" cxnId="{E366E441-AC2C-4471-8CD7-E36452B76400}">
      <dgm:prSet/>
      <dgm:spPr/>
      <dgm:t>
        <a:bodyPr/>
        <a:lstStyle/>
        <a:p>
          <a:endParaRPr lang="ru-RU"/>
        </a:p>
      </dgm:t>
    </dgm:pt>
    <dgm:pt modelId="{6B5D779E-5DD7-4493-829E-6DA92F1FFE1D}">
      <dgm:prSet phldrT="[Текст]" custT="1"/>
      <dgm:spPr/>
      <dgm:t>
        <a:bodyPr/>
        <a:lstStyle/>
        <a:p>
          <a:r>
            <a:rPr lang="ru-RU" sz="1400" dirty="0"/>
            <a:t>Социальный имидж сотрудника</a:t>
          </a:r>
        </a:p>
      </dgm:t>
    </dgm:pt>
    <dgm:pt modelId="{2A6FA98C-6661-41E1-9237-657AB8C8FB0C}" type="parTrans" cxnId="{93228E5D-98F8-4E2E-9978-B3E42D1C4BA3}">
      <dgm:prSet/>
      <dgm:spPr/>
      <dgm:t>
        <a:bodyPr/>
        <a:lstStyle/>
        <a:p>
          <a:endParaRPr lang="ru-RU"/>
        </a:p>
      </dgm:t>
    </dgm:pt>
    <dgm:pt modelId="{0D4A835D-0A1E-43F6-9EEE-C87198417824}" type="sibTrans" cxnId="{93228E5D-98F8-4E2E-9978-B3E42D1C4BA3}">
      <dgm:prSet/>
      <dgm:spPr/>
      <dgm:t>
        <a:bodyPr/>
        <a:lstStyle/>
        <a:p>
          <a:endParaRPr lang="ru-RU"/>
        </a:p>
      </dgm:t>
    </dgm:pt>
    <dgm:pt modelId="{E07AFC9D-4BF7-430B-8EEA-4AAE2034B3EE}">
      <dgm:prSet custT="1"/>
      <dgm:spPr/>
      <dgm:t>
        <a:bodyPr/>
        <a:lstStyle/>
        <a:p>
          <a:r>
            <a:rPr lang="ru-RU" sz="1400" dirty="0"/>
            <a:t>Обучение и развитие</a:t>
          </a:r>
        </a:p>
      </dgm:t>
    </dgm:pt>
    <dgm:pt modelId="{F65FDA6A-C9F5-4F21-9A12-13E95DECC793}" type="parTrans" cxnId="{385DFD03-BE59-4055-B893-F45DE1EE0B42}">
      <dgm:prSet/>
      <dgm:spPr/>
      <dgm:t>
        <a:bodyPr/>
        <a:lstStyle/>
        <a:p>
          <a:endParaRPr lang="ru-RU"/>
        </a:p>
      </dgm:t>
    </dgm:pt>
    <dgm:pt modelId="{90E41A38-C68A-4D4A-81CF-F0A95CCF8F25}" type="sibTrans" cxnId="{385DFD03-BE59-4055-B893-F45DE1EE0B42}">
      <dgm:prSet/>
      <dgm:spPr/>
      <dgm:t>
        <a:bodyPr/>
        <a:lstStyle/>
        <a:p>
          <a:endParaRPr lang="ru-RU"/>
        </a:p>
      </dgm:t>
    </dgm:pt>
    <dgm:pt modelId="{CB90C626-03EA-46CA-9859-722A3F198781}">
      <dgm:prSet custT="1"/>
      <dgm:spPr/>
      <dgm:t>
        <a:bodyPr/>
        <a:lstStyle/>
        <a:p>
          <a:r>
            <a:rPr lang="ru-RU" sz="1400" dirty="0"/>
            <a:t>Профессионализм сотрудников</a:t>
          </a:r>
        </a:p>
      </dgm:t>
    </dgm:pt>
    <dgm:pt modelId="{33E22CA3-C522-4DAC-9F51-F2BC3143FBC0}" type="parTrans" cxnId="{C6E2A769-A51F-4E51-AAE9-81A96C953FA2}">
      <dgm:prSet/>
      <dgm:spPr/>
      <dgm:t>
        <a:bodyPr/>
        <a:lstStyle/>
        <a:p>
          <a:endParaRPr lang="ru-RU"/>
        </a:p>
      </dgm:t>
    </dgm:pt>
    <dgm:pt modelId="{F6DA8445-16FD-42BA-9551-5F5CD8A83F8A}" type="sibTrans" cxnId="{C6E2A769-A51F-4E51-AAE9-81A96C953FA2}">
      <dgm:prSet/>
      <dgm:spPr/>
      <dgm:t>
        <a:bodyPr/>
        <a:lstStyle/>
        <a:p>
          <a:endParaRPr lang="ru-RU"/>
        </a:p>
      </dgm:t>
    </dgm:pt>
    <dgm:pt modelId="{0F42AFC5-C7A4-4FFF-9629-F4C232DF9E44}">
      <dgm:prSet custT="1"/>
      <dgm:spPr/>
      <dgm:t>
        <a:bodyPr/>
        <a:lstStyle/>
        <a:p>
          <a:r>
            <a:rPr lang="ru-RU" sz="1400" dirty="0"/>
            <a:t>Единый подход руководства и сотрудников</a:t>
          </a:r>
        </a:p>
      </dgm:t>
    </dgm:pt>
    <dgm:pt modelId="{5AEF82CE-3490-4874-AAC5-6277FDFDA31D}" type="parTrans" cxnId="{DB2BB3CB-FD73-4FDB-A018-484C41A7F0DD}">
      <dgm:prSet/>
      <dgm:spPr/>
      <dgm:t>
        <a:bodyPr/>
        <a:lstStyle/>
        <a:p>
          <a:endParaRPr lang="ru-RU"/>
        </a:p>
      </dgm:t>
    </dgm:pt>
    <dgm:pt modelId="{49103AB6-0BCC-4326-9B4E-CDF6797782F9}" type="sibTrans" cxnId="{DB2BB3CB-FD73-4FDB-A018-484C41A7F0DD}">
      <dgm:prSet/>
      <dgm:spPr/>
      <dgm:t>
        <a:bodyPr/>
        <a:lstStyle/>
        <a:p>
          <a:endParaRPr lang="ru-RU"/>
        </a:p>
      </dgm:t>
    </dgm:pt>
    <dgm:pt modelId="{1EE6E4BA-B17B-40CE-9CD2-F98A5CD36BCB}">
      <dgm:prSet custT="1"/>
      <dgm:spPr/>
      <dgm:t>
        <a:bodyPr/>
        <a:lstStyle/>
        <a:p>
          <a:r>
            <a:rPr lang="ru-RU" sz="1400" dirty="0"/>
            <a:t>Ресурсы учреждения</a:t>
          </a:r>
        </a:p>
      </dgm:t>
    </dgm:pt>
    <dgm:pt modelId="{CC269ADB-1457-47F9-A86C-038180698C96}" type="parTrans" cxnId="{AED0E81D-19E0-40C4-8854-DF3E528F3F67}">
      <dgm:prSet/>
      <dgm:spPr/>
      <dgm:t>
        <a:bodyPr/>
        <a:lstStyle/>
        <a:p>
          <a:endParaRPr lang="ru-RU"/>
        </a:p>
      </dgm:t>
    </dgm:pt>
    <dgm:pt modelId="{9C183B9B-BE8D-45FF-81CB-4B765C2BBFAE}" type="sibTrans" cxnId="{AED0E81D-19E0-40C4-8854-DF3E528F3F67}">
      <dgm:prSet/>
      <dgm:spPr/>
      <dgm:t>
        <a:bodyPr/>
        <a:lstStyle/>
        <a:p>
          <a:endParaRPr lang="ru-RU"/>
        </a:p>
      </dgm:t>
    </dgm:pt>
    <dgm:pt modelId="{EF2BF79C-A74E-46CB-BA21-B53355412ED6}" type="pres">
      <dgm:prSet presAssocID="{7F4B22A6-E57F-4F04-B65D-E55EE652F85A}" presName="CompostProcess" presStyleCnt="0">
        <dgm:presLayoutVars>
          <dgm:dir/>
          <dgm:resizeHandles val="exact"/>
        </dgm:presLayoutVars>
      </dgm:prSet>
      <dgm:spPr/>
    </dgm:pt>
    <dgm:pt modelId="{A8079CF7-66FA-4E85-B7AA-7216E493D0D3}" type="pres">
      <dgm:prSet presAssocID="{7F4B22A6-E57F-4F04-B65D-E55EE652F85A}" presName="arrow" presStyleLbl="bgShp" presStyleIdx="0" presStyleCnt="1" custScaleY="87913" custLinFactNeighborY="2312"/>
      <dgm:spPr>
        <a:solidFill>
          <a:srgbClr val="FFD9CE"/>
        </a:solidFill>
      </dgm:spPr>
    </dgm:pt>
    <dgm:pt modelId="{553F473A-1089-4BDC-9395-CD2E0C802F0F}" type="pres">
      <dgm:prSet presAssocID="{7F4B22A6-E57F-4F04-B65D-E55EE652F85A}" presName="linearProcess" presStyleCnt="0"/>
      <dgm:spPr/>
    </dgm:pt>
    <dgm:pt modelId="{24F564DF-DA0A-454A-8DB9-0E0060A0817D}" type="pres">
      <dgm:prSet presAssocID="{A229BD3C-BED5-4FAA-88ED-6249113B3253}" presName="textNode" presStyleLbl="node1" presStyleIdx="0" presStyleCnt="7" custScaleY="70103" custLinFactNeighborX="3535" custLinFactNeighborY="1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BFCF560-2775-491A-8F1E-A44FC2D99DCC}" type="pres">
      <dgm:prSet presAssocID="{9F4489C0-7977-410A-811C-E889E5B70024}" presName="sibTrans" presStyleCnt="0"/>
      <dgm:spPr/>
    </dgm:pt>
    <dgm:pt modelId="{2A7D079E-28C1-4220-9A1F-C14E32627641}" type="pres">
      <dgm:prSet presAssocID="{0F42AFC5-C7A4-4FFF-9629-F4C232DF9E44}" presName="textNode" presStyleLbl="node1" presStyleIdx="1" presStyleCnt="7" custScaleX="110031" custScaleY="70103" custLinFactNeighborX="3535" custLinFactNeighborY="1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9131BF3-AFBF-4AC3-A256-415296FB01EE}" type="pres">
      <dgm:prSet presAssocID="{49103AB6-0BCC-4326-9B4E-CDF6797782F9}" presName="sibTrans" presStyleCnt="0"/>
      <dgm:spPr/>
    </dgm:pt>
    <dgm:pt modelId="{AB5477B1-51E9-4EBD-989B-5C362F094A75}" type="pres">
      <dgm:prSet presAssocID="{1EE6E4BA-B17B-40CE-9CD2-F98A5CD36BCB}" presName="textNode" presStyleLbl="node1" presStyleIdx="2" presStyleCnt="7" custScaleY="70103" custLinFactNeighborX="3535" custLinFactNeighborY="1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727BF00-FB00-4004-B68B-AAC34374123E}" type="pres">
      <dgm:prSet presAssocID="{9C183B9B-BE8D-45FF-81CB-4B765C2BBFAE}" presName="sibTrans" presStyleCnt="0"/>
      <dgm:spPr/>
    </dgm:pt>
    <dgm:pt modelId="{89AFC2BB-0D84-4C1D-9930-262EE5B5CA19}" type="pres">
      <dgm:prSet presAssocID="{CB90C626-03EA-46CA-9859-722A3F198781}" presName="textNode" presStyleLbl="node1" presStyleIdx="3" presStyleCnt="7" custScaleX="142489" custScaleY="7010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0E200CC-2689-44A1-BE7D-FF8FCE86B789}" type="pres">
      <dgm:prSet presAssocID="{F6DA8445-16FD-42BA-9551-5F5CD8A83F8A}" presName="sibTrans" presStyleCnt="0"/>
      <dgm:spPr/>
    </dgm:pt>
    <dgm:pt modelId="{B0F0DE20-BD49-4ECA-BBB1-F1AC32A445B9}" type="pres">
      <dgm:prSet presAssocID="{024DABB1-CDEE-4BD5-BA98-3A6DEB64186D}" presName="textNode" presStyleLbl="node1" presStyleIdx="4" presStyleCnt="7" custScaleY="7010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01C63CC-6681-4B35-BDDB-3EE07532A23B}" type="pres">
      <dgm:prSet presAssocID="{F1220C4A-E3AC-4292-B340-B67602365EC4}" presName="sibTrans" presStyleCnt="0"/>
      <dgm:spPr/>
    </dgm:pt>
    <dgm:pt modelId="{BF50C058-1282-4C13-B37F-948DF1A8A30F}" type="pres">
      <dgm:prSet presAssocID="{6B5D779E-5DD7-4493-829E-6DA92F1FFE1D}" presName="textNode" presStyleLbl="node1" presStyleIdx="5" presStyleCnt="7" custScaleY="7010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8B9CC53-E79E-480D-A10D-7CDC989B7339}" type="pres">
      <dgm:prSet presAssocID="{0D4A835D-0A1E-43F6-9EEE-C87198417824}" presName="sibTrans" presStyleCnt="0"/>
      <dgm:spPr/>
    </dgm:pt>
    <dgm:pt modelId="{967C282F-C91A-4757-BDC9-02C946CE27F5}" type="pres">
      <dgm:prSet presAssocID="{E07AFC9D-4BF7-430B-8EEA-4AAE2034B3EE}" presName="textNode" presStyleLbl="node1" presStyleIdx="6" presStyleCnt="7" custScaleY="7010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F3087C7-1A70-4EAF-9DBE-7F367BEA3C38}" type="presOf" srcId="{1EE6E4BA-B17B-40CE-9CD2-F98A5CD36BCB}" destId="{AB5477B1-51E9-4EBD-989B-5C362F094A75}" srcOrd="0" destOrd="0" presId="urn:microsoft.com/office/officeart/2005/8/layout/hProcess9"/>
    <dgm:cxn modelId="{39B59677-2B12-4E8A-A3C5-99DACA31F90A}" type="presOf" srcId="{0F42AFC5-C7A4-4FFF-9629-F4C232DF9E44}" destId="{2A7D079E-28C1-4220-9A1F-C14E32627641}" srcOrd="0" destOrd="0" presId="urn:microsoft.com/office/officeart/2005/8/layout/hProcess9"/>
    <dgm:cxn modelId="{E366E441-AC2C-4471-8CD7-E36452B76400}" srcId="{7F4B22A6-E57F-4F04-B65D-E55EE652F85A}" destId="{024DABB1-CDEE-4BD5-BA98-3A6DEB64186D}" srcOrd="4" destOrd="0" parTransId="{840446A1-50BF-4C36-83C9-17C0DB8A6326}" sibTransId="{F1220C4A-E3AC-4292-B340-B67602365EC4}"/>
    <dgm:cxn modelId="{67138B58-E857-4484-B7F3-FE91137496ED}" type="presOf" srcId="{024DABB1-CDEE-4BD5-BA98-3A6DEB64186D}" destId="{B0F0DE20-BD49-4ECA-BBB1-F1AC32A445B9}" srcOrd="0" destOrd="0" presId="urn:microsoft.com/office/officeart/2005/8/layout/hProcess9"/>
    <dgm:cxn modelId="{BDDF1C03-2086-4870-83DA-27D589A98B21}" type="presOf" srcId="{CB90C626-03EA-46CA-9859-722A3F198781}" destId="{89AFC2BB-0D84-4C1D-9930-262EE5B5CA19}" srcOrd="0" destOrd="0" presId="urn:microsoft.com/office/officeart/2005/8/layout/hProcess9"/>
    <dgm:cxn modelId="{93228E5D-98F8-4E2E-9978-B3E42D1C4BA3}" srcId="{7F4B22A6-E57F-4F04-B65D-E55EE652F85A}" destId="{6B5D779E-5DD7-4493-829E-6DA92F1FFE1D}" srcOrd="5" destOrd="0" parTransId="{2A6FA98C-6661-41E1-9237-657AB8C8FB0C}" sibTransId="{0D4A835D-0A1E-43F6-9EEE-C87198417824}"/>
    <dgm:cxn modelId="{AD64AF97-30E0-4DBF-88EB-E9AFE44A63EF}" type="presOf" srcId="{7F4B22A6-E57F-4F04-B65D-E55EE652F85A}" destId="{EF2BF79C-A74E-46CB-BA21-B53355412ED6}" srcOrd="0" destOrd="0" presId="urn:microsoft.com/office/officeart/2005/8/layout/hProcess9"/>
    <dgm:cxn modelId="{385DFD03-BE59-4055-B893-F45DE1EE0B42}" srcId="{7F4B22A6-E57F-4F04-B65D-E55EE652F85A}" destId="{E07AFC9D-4BF7-430B-8EEA-4AAE2034B3EE}" srcOrd="6" destOrd="0" parTransId="{F65FDA6A-C9F5-4F21-9A12-13E95DECC793}" sibTransId="{90E41A38-C68A-4D4A-81CF-F0A95CCF8F25}"/>
    <dgm:cxn modelId="{D052D213-60AF-4BFD-BC80-E2E2F28720AD}" srcId="{7F4B22A6-E57F-4F04-B65D-E55EE652F85A}" destId="{A229BD3C-BED5-4FAA-88ED-6249113B3253}" srcOrd="0" destOrd="0" parTransId="{95961EC8-35E0-409B-B401-3FA015C9BC8B}" sibTransId="{9F4489C0-7977-410A-811C-E889E5B70024}"/>
    <dgm:cxn modelId="{DB2BB3CB-FD73-4FDB-A018-484C41A7F0DD}" srcId="{7F4B22A6-E57F-4F04-B65D-E55EE652F85A}" destId="{0F42AFC5-C7A4-4FFF-9629-F4C232DF9E44}" srcOrd="1" destOrd="0" parTransId="{5AEF82CE-3490-4874-AAC5-6277FDFDA31D}" sibTransId="{49103AB6-0BCC-4326-9B4E-CDF6797782F9}"/>
    <dgm:cxn modelId="{D78BAFA7-32FA-4F81-91AB-BE82B4B5C6A6}" type="presOf" srcId="{A229BD3C-BED5-4FAA-88ED-6249113B3253}" destId="{24F564DF-DA0A-454A-8DB9-0E0060A0817D}" srcOrd="0" destOrd="0" presId="urn:microsoft.com/office/officeart/2005/8/layout/hProcess9"/>
    <dgm:cxn modelId="{3D32CFD8-513F-4BF3-A637-AF9E2941E3D1}" type="presOf" srcId="{6B5D779E-5DD7-4493-829E-6DA92F1FFE1D}" destId="{BF50C058-1282-4C13-B37F-948DF1A8A30F}" srcOrd="0" destOrd="0" presId="urn:microsoft.com/office/officeart/2005/8/layout/hProcess9"/>
    <dgm:cxn modelId="{C6E2A769-A51F-4E51-AAE9-81A96C953FA2}" srcId="{7F4B22A6-E57F-4F04-B65D-E55EE652F85A}" destId="{CB90C626-03EA-46CA-9859-722A3F198781}" srcOrd="3" destOrd="0" parTransId="{33E22CA3-C522-4DAC-9F51-F2BC3143FBC0}" sibTransId="{F6DA8445-16FD-42BA-9551-5F5CD8A83F8A}"/>
    <dgm:cxn modelId="{AED0E81D-19E0-40C4-8854-DF3E528F3F67}" srcId="{7F4B22A6-E57F-4F04-B65D-E55EE652F85A}" destId="{1EE6E4BA-B17B-40CE-9CD2-F98A5CD36BCB}" srcOrd="2" destOrd="0" parTransId="{CC269ADB-1457-47F9-A86C-038180698C96}" sibTransId="{9C183B9B-BE8D-45FF-81CB-4B765C2BBFAE}"/>
    <dgm:cxn modelId="{19A7096A-6FBA-435D-B304-D6A2B042486E}" type="presOf" srcId="{E07AFC9D-4BF7-430B-8EEA-4AAE2034B3EE}" destId="{967C282F-C91A-4757-BDC9-02C946CE27F5}" srcOrd="0" destOrd="0" presId="urn:microsoft.com/office/officeart/2005/8/layout/hProcess9"/>
    <dgm:cxn modelId="{84F97926-AAB6-4A42-ABB8-EA5A5738C316}" type="presParOf" srcId="{EF2BF79C-A74E-46CB-BA21-B53355412ED6}" destId="{A8079CF7-66FA-4E85-B7AA-7216E493D0D3}" srcOrd="0" destOrd="0" presId="urn:microsoft.com/office/officeart/2005/8/layout/hProcess9"/>
    <dgm:cxn modelId="{2DE57B41-670C-4B6E-9575-6E4E9A8F02B0}" type="presParOf" srcId="{EF2BF79C-A74E-46CB-BA21-B53355412ED6}" destId="{553F473A-1089-4BDC-9395-CD2E0C802F0F}" srcOrd="1" destOrd="0" presId="urn:microsoft.com/office/officeart/2005/8/layout/hProcess9"/>
    <dgm:cxn modelId="{EE9218A6-6ECB-4495-8AAB-2AA8B5916D3C}" type="presParOf" srcId="{553F473A-1089-4BDC-9395-CD2E0C802F0F}" destId="{24F564DF-DA0A-454A-8DB9-0E0060A0817D}" srcOrd="0" destOrd="0" presId="urn:microsoft.com/office/officeart/2005/8/layout/hProcess9"/>
    <dgm:cxn modelId="{72E72DBF-D68B-4FE0-BEEB-745161714698}" type="presParOf" srcId="{553F473A-1089-4BDC-9395-CD2E0C802F0F}" destId="{CBFCF560-2775-491A-8F1E-A44FC2D99DCC}" srcOrd="1" destOrd="0" presId="urn:microsoft.com/office/officeart/2005/8/layout/hProcess9"/>
    <dgm:cxn modelId="{DEB50956-7BB8-4432-B604-1024F8F92357}" type="presParOf" srcId="{553F473A-1089-4BDC-9395-CD2E0C802F0F}" destId="{2A7D079E-28C1-4220-9A1F-C14E32627641}" srcOrd="2" destOrd="0" presId="urn:microsoft.com/office/officeart/2005/8/layout/hProcess9"/>
    <dgm:cxn modelId="{FE48266E-F305-40E8-AD9B-BE0EEBFE90B4}" type="presParOf" srcId="{553F473A-1089-4BDC-9395-CD2E0C802F0F}" destId="{E9131BF3-AFBF-4AC3-A256-415296FB01EE}" srcOrd="3" destOrd="0" presId="urn:microsoft.com/office/officeart/2005/8/layout/hProcess9"/>
    <dgm:cxn modelId="{FD725107-5167-4264-802E-B379BCF981BE}" type="presParOf" srcId="{553F473A-1089-4BDC-9395-CD2E0C802F0F}" destId="{AB5477B1-51E9-4EBD-989B-5C362F094A75}" srcOrd="4" destOrd="0" presId="urn:microsoft.com/office/officeart/2005/8/layout/hProcess9"/>
    <dgm:cxn modelId="{B0C4B51A-8D3E-4001-A4E6-2C0F25E01950}" type="presParOf" srcId="{553F473A-1089-4BDC-9395-CD2E0C802F0F}" destId="{9727BF00-FB00-4004-B68B-AAC34374123E}" srcOrd="5" destOrd="0" presId="urn:microsoft.com/office/officeart/2005/8/layout/hProcess9"/>
    <dgm:cxn modelId="{DDC007FF-6A8D-4C39-A1D1-A3D659192FDE}" type="presParOf" srcId="{553F473A-1089-4BDC-9395-CD2E0C802F0F}" destId="{89AFC2BB-0D84-4C1D-9930-262EE5B5CA19}" srcOrd="6" destOrd="0" presId="urn:microsoft.com/office/officeart/2005/8/layout/hProcess9"/>
    <dgm:cxn modelId="{4BB01D88-9C87-4144-80CD-0E55256C80DD}" type="presParOf" srcId="{553F473A-1089-4BDC-9395-CD2E0C802F0F}" destId="{C0E200CC-2689-44A1-BE7D-FF8FCE86B789}" srcOrd="7" destOrd="0" presId="urn:microsoft.com/office/officeart/2005/8/layout/hProcess9"/>
    <dgm:cxn modelId="{3BA456ED-2C86-4415-B138-81D6B7145799}" type="presParOf" srcId="{553F473A-1089-4BDC-9395-CD2E0C802F0F}" destId="{B0F0DE20-BD49-4ECA-BBB1-F1AC32A445B9}" srcOrd="8" destOrd="0" presId="urn:microsoft.com/office/officeart/2005/8/layout/hProcess9"/>
    <dgm:cxn modelId="{EBBDD9CA-673F-41AC-B6AB-40C16DAED404}" type="presParOf" srcId="{553F473A-1089-4BDC-9395-CD2E0C802F0F}" destId="{201C63CC-6681-4B35-BDDB-3EE07532A23B}" srcOrd="9" destOrd="0" presId="urn:microsoft.com/office/officeart/2005/8/layout/hProcess9"/>
    <dgm:cxn modelId="{93593FBF-4BB1-406C-84FD-243291AB0617}" type="presParOf" srcId="{553F473A-1089-4BDC-9395-CD2E0C802F0F}" destId="{BF50C058-1282-4C13-B37F-948DF1A8A30F}" srcOrd="10" destOrd="0" presId="urn:microsoft.com/office/officeart/2005/8/layout/hProcess9"/>
    <dgm:cxn modelId="{A0541EF6-2AF0-48C3-9B9E-DBD4D82CC755}" type="presParOf" srcId="{553F473A-1089-4BDC-9395-CD2E0C802F0F}" destId="{68B9CC53-E79E-480D-A10D-7CDC989B7339}" srcOrd="11" destOrd="0" presId="urn:microsoft.com/office/officeart/2005/8/layout/hProcess9"/>
    <dgm:cxn modelId="{6D71C3F6-2FFB-4F06-B41F-5440926CE3FB}" type="presParOf" srcId="{553F473A-1089-4BDC-9395-CD2E0C802F0F}" destId="{967C282F-C91A-4757-BDC9-02C946CE27F5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0433F1-7C72-4D9C-89BF-AC011C59099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AE0F1B-849A-4548-8D1A-A44BDAA745B8}">
      <dgm:prSet phldrT="[Текст]" custT="1"/>
      <dgm:spPr/>
      <dgm:t>
        <a:bodyPr/>
        <a:lstStyle/>
        <a:p>
          <a:r>
            <a:rPr lang="ru-RU" sz="1400" dirty="0" smtClean="0"/>
            <a:t>Внедрение системы управления корпоративным </a:t>
          </a:r>
          <a:r>
            <a:rPr lang="ru-RU" sz="1400" dirty="0" err="1" smtClean="0"/>
            <a:t>волонтерством</a:t>
          </a:r>
          <a:r>
            <a:rPr lang="ru-RU" sz="1400" dirty="0" smtClean="0"/>
            <a:t>: привлечение, мотивация, подготовка, сопровождение, поощрение</a:t>
          </a:r>
          <a:endParaRPr lang="ru-RU" sz="1400" dirty="0"/>
        </a:p>
      </dgm:t>
    </dgm:pt>
    <dgm:pt modelId="{76544109-7F20-4FF0-A270-B3A91FD3BD67}" type="parTrans" cxnId="{6B907B48-68C1-4624-A7B4-8E52EC54E777}">
      <dgm:prSet/>
      <dgm:spPr/>
      <dgm:t>
        <a:bodyPr/>
        <a:lstStyle/>
        <a:p>
          <a:endParaRPr lang="ru-RU"/>
        </a:p>
      </dgm:t>
    </dgm:pt>
    <dgm:pt modelId="{7381D04E-615A-43EA-8CF6-9C5201DA950A}" type="sibTrans" cxnId="{6B907B48-68C1-4624-A7B4-8E52EC54E777}">
      <dgm:prSet/>
      <dgm:spPr/>
      <dgm:t>
        <a:bodyPr/>
        <a:lstStyle/>
        <a:p>
          <a:endParaRPr lang="ru-RU"/>
        </a:p>
      </dgm:t>
    </dgm:pt>
    <dgm:pt modelId="{2FE7E4E2-A051-47AD-A42A-6F348910A90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Определение уровня готовности сотрудников к </a:t>
          </a:r>
          <a:r>
            <a:rPr lang="ru-RU" sz="1400" dirty="0" err="1" smtClean="0"/>
            <a:t>волонтерству</a:t>
          </a:r>
          <a:r>
            <a:rPr lang="ru-RU" sz="1400" dirty="0" smtClean="0"/>
            <a:t> и реализация подготовительных мероприятий, качественный и количественный анализ  </a:t>
          </a:r>
        </a:p>
        <a:p>
          <a:pPr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C4ACBCCD-18C9-4255-9702-D1F6CC3B76A6}" type="parTrans" cxnId="{D148C1DD-1AEA-4709-9C53-9695CCEA6B81}">
      <dgm:prSet/>
      <dgm:spPr/>
      <dgm:t>
        <a:bodyPr/>
        <a:lstStyle/>
        <a:p>
          <a:endParaRPr lang="ru-RU"/>
        </a:p>
      </dgm:t>
    </dgm:pt>
    <dgm:pt modelId="{8EAE4020-B00D-4B8B-9EC3-84712800C315}" type="sibTrans" cxnId="{D148C1DD-1AEA-4709-9C53-9695CCEA6B81}">
      <dgm:prSet/>
      <dgm:spPr/>
      <dgm:t>
        <a:bodyPr/>
        <a:lstStyle/>
        <a:p>
          <a:endParaRPr lang="ru-RU"/>
        </a:p>
      </dgm:t>
    </dgm:pt>
    <dgm:pt modelId="{9AF89E03-70A8-4785-B129-77D449B3C7B1}">
      <dgm:prSet phldrT="[Текст]" custT="1"/>
      <dgm:spPr/>
      <dgm:t>
        <a:bodyPr/>
        <a:lstStyle/>
        <a:p>
          <a:pPr eaLnBrk="1" latinLnBrk="0"/>
          <a:endParaRPr lang="ru-RU" sz="1400" dirty="0"/>
        </a:p>
        <a:p>
          <a:pPr eaLnBrk="1" latinLnBrk="0"/>
          <a:r>
            <a:rPr lang="ru-RU" sz="1400" dirty="0"/>
            <a:t>Планирование: разработка плана волонтерских мероприятий, подготовка базы волонтерских вакансий</a:t>
          </a:r>
        </a:p>
        <a:p>
          <a:endParaRPr lang="ru-RU" sz="1400" dirty="0"/>
        </a:p>
      </dgm:t>
    </dgm:pt>
    <dgm:pt modelId="{324092E6-9C59-49F5-8FE4-A0A5393A4803}" type="parTrans" cxnId="{D751ADF7-26A7-4571-8AFA-E63AEED3594E}">
      <dgm:prSet/>
      <dgm:spPr/>
      <dgm:t>
        <a:bodyPr/>
        <a:lstStyle/>
        <a:p>
          <a:endParaRPr lang="ru-RU"/>
        </a:p>
      </dgm:t>
    </dgm:pt>
    <dgm:pt modelId="{C65B98EE-952A-492A-AAEF-4DDD399072A7}" type="sibTrans" cxnId="{D751ADF7-26A7-4571-8AFA-E63AEED3594E}">
      <dgm:prSet/>
      <dgm:spPr/>
      <dgm:t>
        <a:bodyPr/>
        <a:lstStyle/>
        <a:p>
          <a:endParaRPr lang="ru-RU"/>
        </a:p>
      </dgm:t>
    </dgm:pt>
    <dgm:pt modelId="{A414A538-2FCE-4C91-8DD1-3DE47DAB510B}">
      <dgm:prSet custT="1"/>
      <dgm:spPr/>
      <dgm:t>
        <a:bodyPr/>
        <a:lstStyle/>
        <a:p>
          <a:pPr eaLnBrk="1" latinLnBrk="0"/>
          <a:r>
            <a:rPr lang="ru-RU" sz="1400" dirty="0"/>
            <a:t>Взаимодействие с руководством и сотрудниками учреждения, направленное на формирование единого подхода к корпоративному </a:t>
          </a:r>
          <a:r>
            <a:rPr lang="ru-RU" sz="1400" dirty="0" err="1"/>
            <a:t>волонтерству</a:t>
          </a:r>
          <a:r>
            <a:rPr lang="ru-RU" sz="1400" dirty="0"/>
            <a:t>, определение его направлений и глобальных целей</a:t>
          </a:r>
        </a:p>
      </dgm:t>
    </dgm:pt>
    <dgm:pt modelId="{DCB4D43F-2489-496D-A05F-2FE2A052579A}" type="parTrans" cxnId="{AAC63F65-5A4A-450B-A75A-158CBC1CE9A2}">
      <dgm:prSet/>
      <dgm:spPr/>
      <dgm:t>
        <a:bodyPr/>
        <a:lstStyle/>
        <a:p>
          <a:endParaRPr lang="ru-RU"/>
        </a:p>
      </dgm:t>
    </dgm:pt>
    <dgm:pt modelId="{486B45FC-0ADD-4BFF-B858-0F85AF3FE75D}" type="sibTrans" cxnId="{AAC63F65-5A4A-450B-A75A-158CBC1CE9A2}">
      <dgm:prSet/>
      <dgm:spPr/>
      <dgm:t>
        <a:bodyPr/>
        <a:lstStyle/>
        <a:p>
          <a:endParaRPr lang="ru-RU"/>
        </a:p>
      </dgm:t>
    </dgm:pt>
    <dgm:pt modelId="{FF00C4AC-4203-48AD-AD71-C91EFC3E480C}">
      <dgm:prSet custT="1"/>
      <dgm:spPr/>
      <dgm:t>
        <a:bodyPr/>
        <a:lstStyle/>
        <a:p>
          <a:r>
            <a:rPr lang="ru-RU" sz="1400" dirty="0"/>
            <a:t>Привлечение внутренних и внешних волонтеров, установление партнерских отношений для реализации проекта корпоративного </a:t>
          </a:r>
          <a:r>
            <a:rPr lang="ru-RU" sz="1400" dirty="0" err="1"/>
            <a:t>волонтерства</a:t>
          </a:r>
          <a:endParaRPr lang="ru-RU" sz="1400" dirty="0"/>
        </a:p>
      </dgm:t>
    </dgm:pt>
    <dgm:pt modelId="{04E2899B-5897-4CB7-919A-6C5CF3048945}" type="parTrans" cxnId="{18511135-5910-45DB-A025-839C2CA4AAB5}">
      <dgm:prSet/>
      <dgm:spPr/>
      <dgm:t>
        <a:bodyPr/>
        <a:lstStyle/>
        <a:p>
          <a:endParaRPr lang="ru-RU"/>
        </a:p>
      </dgm:t>
    </dgm:pt>
    <dgm:pt modelId="{4F3473B3-D812-4905-8793-21D6861EEC36}" type="sibTrans" cxnId="{18511135-5910-45DB-A025-839C2CA4AAB5}">
      <dgm:prSet/>
      <dgm:spPr/>
      <dgm:t>
        <a:bodyPr/>
        <a:lstStyle/>
        <a:p>
          <a:endParaRPr lang="ru-RU"/>
        </a:p>
      </dgm:t>
    </dgm:pt>
    <dgm:pt modelId="{551EB086-C385-494D-8FA6-BFBB0FC1A8DD}">
      <dgm:prSet custT="1"/>
      <dgm:spPr/>
      <dgm:t>
        <a:bodyPr/>
        <a:lstStyle/>
        <a:p>
          <a:r>
            <a:rPr lang="ru-RU" sz="1400" dirty="0"/>
            <a:t>Реализация конкретных мероприятий по разработанному плану: информирование участников, формирование команды, инструктирование, проведение мероприятия, сбор обратной связи, оценка результатов, подготовка отчета</a:t>
          </a:r>
        </a:p>
      </dgm:t>
    </dgm:pt>
    <dgm:pt modelId="{DC83573A-4CA4-4904-B955-A9EF3B2F1FB5}" type="parTrans" cxnId="{BE0DD6B5-1A91-4EEE-A53D-BCF13ABDA66A}">
      <dgm:prSet/>
      <dgm:spPr/>
      <dgm:t>
        <a:bodyPr/>
        <a:lstStyle/>
        <a:p>
          <a:endParaRPr lang="ru-RU"/>
        </a:p>
      </dgm:t>
    </dgm:pt>
    <dgm:pt modelId="{1BE5F83E-8124-4716-A815-3A8A27B2F7E9}" type="sibTrans" cxnId="{BE0DD6B5-1A91-4EEE-A53D-BCF13ABDA66A}">
      <dgm:prSet/>
      <dgm:spPr/>
      <dgm:t>
        <a:bodyPr/>
        <a:lstStyle/>
        <a:p>
          <a:endParaRPr lang="ru-RU"/>
        </a:p>
      </dgm:t>
    </dgm:pt>
    <dgm:pt modelId="{812E8194-2322-4C6D-A40A-8FF471C69BFF}">
      <dgm:prSet custT="1"/>
      <dgm:spPr/>
      <dgm:t>
        <a:bodyPr/>
        <a:lstStyle/>
        <a:p>
          <a:r>
            <a:rPr lang="ru-RU" sz="1400" dirty="0"/>
            <a:t>Мониторинг достижений проекта корпоративного волонтерства, определение эффективности проекта, тиражирование</a:t>
          </a:r>
        </a:p>
      </dgm:t>
    </dgm:pt>
    <dgm:pt modelId="{5E076A1D-C5A0-4E2E-B291-04D322A55674}" type="parTrans" cxnId="{CF897BBE-58D7-423A-BE99-23F7691484A9}">
      <dgm:prSet/>
      <dgm:spPr/>
      <dgm:t>
        <a:bodyPr/>
        <a:lstStyle/>
        <a:p>
          <a:endParaRPr lang="ru-RU"/>
        </a:p>
      </dgm:t>
    </dgm:pt>
    <dgm:pt modelId="{E518373B-A249-4415-BCAF-C83C2AB22093}" type="sibTrans" cxnId="{CF897BBE-58D7-423A-BE99-23F7691484A9}">
      <dgm:prSet/>
      <dgm:spPr/>
      <dgm:t>
        <a:bodyPr/>
        <a:lstStyle/>
        <a:p>
          <a:endParaRPr lang="ru-RU"/>
        </a:p>
      </dgm:t>
    </dgm:pt>
    <dgm:pt modelId="{68DF192E-CEB7-4B70-AA29-B851D96CE967}" type="pres">
      <dgm:prSet presAssocID="{770433F1-7C72-4D9C-89BF-AC011C59099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26A720-BEEC-462F-B66B-B9514A73CC58}" type="pres">
      <dgm:prSet presAssocID="{43AE0F1B-849A-4548-8D1A-A44BDAA745B8}" presName="parentLin" presStyleCnt="0"/>
      <dgm:spPr/>
    </dgm:pt>
    <dgm:pt modelId="{FF3A674E-D557-455B-ACDF-94333E4CA8A9}" type="pres">
      <dgm:prSet presAssocID="{43AE0F1B-849A-4548-8D1A-A44BDAA745B8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030CB374-9D1D-4516-9A72-CB24899864E8}" type="pres">
      <dgm:prSet presAssocID="{43AE0F1B-849A-4548-8D1A-A44BDAA745B8}" presName="parentText" presStyleLbl="node1" presStyleIdx="0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A192E-AB55-4AC8-978C-C170C3188634}" type="pres">
      <dgm:prSet presAssocID="{43AE0F1B-849A-4548-8D1A-A44BDAA745B8}" presName="negativeSpace" presStyleCnt="0"/>
      <dgm:spPr/>
    </dgm:pt>
    <dgm:pt modelId="{DCADFE7C-91AA-4FCF-8698-C0BE9BE2B0DF}" type="pres">
      <dgm:prSet presAssocID="{43AE0F1B-849A-4548-8D1A-A44BDAA745B8}" presName="childText" presStyleLbl="conFgAcc1" presStyleIdx="0" presStyleCnt="7">
        <dgm:presLayoutVars>
          <dgm:bulletEnabled val="1"/>
        </dgm:presLayoutVars>
      </dgm:prSet>
      <dgm:spPr/>
    </dgm:pt>
    <dgm:pt modelId="{09693942-1420-4FAB-ACBF-34088721080A}" type="pres">
      <dgm:prSet presAssocID="{7381D04E-615A-43EA-8CF6-9C5201DA950A}" presName="spaceBetweenRectangles" presStyleCnt="0"/>
      <dgm:spPr/>
    </dgm:pt>
    <dgm:pt modelId="{980FB044-9D5B-4BE5-8F04-C85233D8D018}" type="pres">
      <dgm:prSet presAssocID="{2FE7E4E2-A051-47AD-A42A-6F348910A907}" presName="parentLin" presStyleCnt="0"/>
      <dgm:spPr/>
    </dgm:pt>
    <dgm:pt modelId="{38530B13-F69B-4F62-8537-75A68EE85AAE}" type="pres">
      <dgm:prSet presAssocID="{2FE7E4E2-A051-47AD-A42A-6F348910A907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355312C1-3324-48A7-B07D-774FAB6065CC}" type="pres">
      <dgm:prSet presAssocID="{2FE7E4E2-A051-47AD-A42A-6F348910A907}" presName="parentText" presStyleLbl="node1" presStyleIdx="1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191F2-D7DE-4159-B642-6E4D828C31FA}" type="pres">
      <dgm:prSet presAssocID="{2FE7E4E2-A051-47AD-A42A-6F348910A907}" presName="negativeSpace" presStyleCnt="0"/>
      <dgm:spPr/>
    </dgm:pt>
    <dgm:pt modelId="{EBBC2100-749F-4F3B-A79A-FE07282FBB39}" type="pres">
      <dgm:prSet presAssocID="{2FE7E4E2-A051-47AD-A42A-6F348910A907}" presName="childText" presStyleLbl="conFgAcc1" presStyleIdx="1" presStyleCnt="7">
        <dgm:presLayoutVars>
          <dgm:bulletEnabled val="1"/>
        </dgm:presLayoutVars>
      </dgm:prSet>
      <dgm:spPr/>
    </dgm:pt>
    <dgm:pt modelId="{90739B1E-93FE-4A16-A254-6AABAAA2924C}" type="pres">
      <dgm:prSet presAssocID="{8EAE4020-B00D-4B8B-9EC3-84712800C315}" presName="spaceBetweenRectangles" presStyleCnt="0"/>
      <dgm:spPr/>
    </dgm:pt>
    <dgm:pt modelId="{BC82F9F7-453F-4F44-964F-5824EE0EC6A3}" type="pres">
      <dgm:prSet presAssocID="{A414A538-2FCE-4C91-8DD1-3DE47DAB510B}" presName="parentLin" presStyleCnt="0"/>
      <dgm:spPr/>
    </dgm:pt>
    <dgm:pt modelId="{834948E6-56D1-4063-950E-ECE544D7125F}" type="pres">
      <dgm:prSet presAssocID="{A414A538-2FCE-4C91-8DD1-3DE47DAB510B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1DD49060-99FC-4B8B-B9B3-D0D8E4F2EFEB}" type="pres">
      <dgm:prSet presAssocID="{A414A538-2FCE-4C91-8DD1-3DE47DAB510B}" presName="parentText" presStyleLbl="node1" presStyleIdx="2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E2DDD-FAC7-4E94-946E-1C4960BAAB8E}" type="pres">
      <dgm:prSet presAssocID="{A414A538-2FCE-4C91-8DD1-3DE47DAB510B}" presName="negativeSpace" presStyleCnt="0"/>
      <dgm:spPr/>
    </dgm:pt>
    <dgm:pt modelId="{0F080C68-31D0-43DA-A7D3-C459A9400E60}" type="pres">
      <dgm:prSet presAssocID="{A414A538-2FCE-4C91-8DD1-3DE47DAB510B}" presName="childText" presStyleLbl="conFgAcc1" presStyleIdx="2" presStyleCnt="7">
        <dgm:presLayoutVars>
          <dgm:bulletEnabled val="1"/>
        </dgm:presLayoutVars>
      </dgm:prSet>
      <dgm:spPr/>
    </dgm:pt>
    <dgm:pt modelId="{4E9A0109-E78F-4496-9C80-992B0857F1A3}" type="pres">
      <dgm:prSet presAssocID="{486B45FC-0ADD-4BFF-B858-0F85AF3FE75D}" presName="spaceBetweenRectangles" presStyleCnt="0"/>
      <dgm:spPr/>
    </dgm:pt>
    <dgm:pt modelId="{9401C854-A507-47EC-8F4A-A49132C75B57}" type="pres">
      <dgm:prSet presAssocID="{9AF89E03-70A8-4785-B129-77D449B3C7B1}" presName="parentLin" presStyleCnt="0"/>
      <dgm:spPr/>
    </dgm:pt>
    <dgm:pt modelId="{2AF64D70-68DD-4574-B235-053EA37E2EAE}" type="pres">
      <dgm:prSet presAssocID="{9AF89E03-70A8-4785-B129-77D449B3C7B1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91D1D9E7-3DF7-4CC4-B9FB-D33F7EF2AC1D}" type="pres">
      <dgm:prSet presAssocID="{9AF89E03-70A8-4785-B129-77D449B3C7B1}" presName="parentText" presStyleLbl="node1" presStyleIdx="3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67905-8E51-4178-80A3-7DAD4C4C8E27}" type="pres">
      <dgm:prSet presAssocID="{9AF89E03-70A8-4785-B129-77D449B3C7B1}" presName="negativeSpace" presStyleCnt="0"/>
      <dgm:spPr/>
    </dgm:pt>
    <dgm:pt modelId="{412F879D-353E-4F4E-882B-44C553194987}" type="pres">
      <dgm:prSet presAssocID="{9AF89E03-70A8-4785-B129-77D449B3C7B1}" presName="childText" presStyleLbl="conFgAcc1" presStyleIdx="3" presStyleCnt="7">
        <dgm:presLayoutVars>
          <dgm:bulletEnabled val="1"/>
        </dgm:presLayoutVars>
      </dgm:prSet>
      <dgm:spPr/>
    </dgm:pt>
    <dgm:pt modelId="{E6A08F59-1D0D-434B-844C-DAD5AD1C54FA}" type="pres">
      <dgm:prSet presAssocID="{C65B98EE-952A-492A-AAEF-4DDD399072A7}" presName="spaceBetweenRectangles" presStyleCnt="0"/>
      <dgm:spPr/>
    </dgm:pt>
    <dgm:pt modelId="{BD7A40CE-7461-4C41-B667-880CA772FCC8}" type="pres">
      <dgm:prSet presAssocID="{FF00C4AC-4203-48AD-AD71-C91EFC3E480C}" presName="parentLin" presStyleCnt="0"/>
      <dgm:spPr/>
    </dgm:pt>
    <dgm:pt modelId="{D1020502-EE12-4BB8-AAC3-D9765A7D8319}" type="pres">
      <dgm:prSet presAssocID="{FF00C4AC-4203-48AD-AD71-C91EFC3E480C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A2D1919C-0591-4FD3-BDDA-FE9B8AC8BDC4}" type="pres">
      <dgm:prSet presAssocID="{FF00C4AC-4203-48AD-AD71-C91EFC3E480C}" presName="parentText" presStyleLbl="node1" presStyleIdx="4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316BA-8AAA-4851-AC54-E5DE360C82B5}" type="pres">
      <dgm:prSet presAssocID="{FF00C4AC-4203-48AD-AD71-C91EFC3E480C}" presName="negativeSpace" presStyleCnt="0"/>
      <dgm:spPr/>
    </dgm:pt>
    <dgm:pt modelId="{EF5B292D-475E-418A-9236-E4E0D36B148E}" type="pres">
      <dgm:prSet presAssocID="{FF00C4AC-4203-48AD-AD71-C91EFC3E480C}" presName="childText" presStyleLbl="conFgAcc1" presStyleIdx="4" presStyleCnt="7">
        <dgm:presLayoutVars>
          <dgm:bulletEnabled val="1"/>
        </dgm:presLayoutVars>
      </dgm:prSet>
      <dgm:spPr/>
    </dgm:pt>
    <dgm:pt modelId="{FE6BE4FE-54D6-46EF-BB03-627B467DCB41}" type="pres">
      <dgm:prSet presAssocID="{4F3473B3-D812-4905-8793-21D6861EEC36}" presName="spaceBetweenRectangles" presStyleCnt="0"/>
      <dgm:spPr/>
    </dgm:pt>
    <dgm:pt modelId="{0F73A4B1-10F3-490A-9E90-F1F190B55862}" type="pres">
      <dgm:prSet presAssocID="{551EB086-C385-494D-8FA6-BFBB0FC1A8DD}" presName="parentLin" presStyleCnt="0"/>
      <dgm:spPr/>
    </dgm:pt>
    <dgm:pt modelId="{25C4782A-B6EE-492E-ADE5-220F67C47B6A}" type="pres">
      <dgm:prSet presAssocID="{551EB086-C385-494D-8FA6-BFBB0FC1A8DD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9FCFBB24-6E5E-4AF5-A984-B708AF296194}" type="pres">
      <dgm:prSet presAssocID="{551EB086-C385-494D-8FA6-BFBB0FC1A8DD}" presName="parentText" presStyleLbl="node1" presStyleIdx="5" presStyleCnt="7" custScaleY="537537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49184-88B4-4D50-926D-3CEE6C98F2BC}" type="pres">
      <dgm:prSet presAssocID="{551EB086-C385-494D-8FA6-BFBB0FC1A8DD}" presName="negativeSpace" presStyleCnt="0"/>
      <dgm:spPr/>
    </dgm:pt>
    <dgm:pt modelId="{BFA67604-13ED-471D-820E-6283D16E6E1F}" type="pres">
      <dgm:prSet presAssocID="{551EB086-C385-494D-8FA6-BFBB0FC1A8DD}" presName="childText" presStyleLbl="conFgAcc1" presStyleIdx="5" presStyleCnt="7">
        <dgm:presLayoutVars>
          <dgm:bulletEnabled val="1"/>
        </dgm:presLayoutVars>
      </dgm:prSet>
      <dgm:spPr/>
    </dgm:pt>
    <dgm:pt modelId="{CC280876-1CB9-4BB6-8A42-2B80D6929191}" type="pres">
      <dgm:prSet presAssocID="{1BE5F83E-8124-4716-A815-3A8A27B2F7E9}" presName="spaceBetweenRectangles" presStyleCnt="0"/>
      <dgm:spPr/>
    </dgm:pt>
    <dgm:pt modelId="{0A47D6F8-B4D6-4F7F-A552-06F969BC2A3B}" type="pres">
      <dgm:prSet presAssocID="{812E8194-2322-4C6D-A40A-8FF471C69BFF}" presName="parentLin" presStyleCnt="0"/>
      <dgm:spPr/>
    </dgm:pt>
    <dgm:pt modelId="{29A4586A-CFBB-4BA9-B2BB-062AC345D51A}" type="pres">
      <dgm:prSet presAssocID="{812E8194-2322-4C6D-A40A-8FF471C69BFF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4DF254BE-7AA2-4CF5-B640-4169487FAA22}" type="pres">
      <dgm:prSet presAssocID="{812E8194-2322-4C6D-A40A-8FF471C69BFF}" presName="parentText" presStyleLbl="node1" presStyleIdx="6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BF46B-FBF7-48B6-8007-1E9BC465838C}" type="pres">
      <dgm:prSet presAssocID="{812E8194-2322-4C6D-A40A-8FF471C69BFF}" presName="negativeSpace" presStyleCnt="0"/>
      <dgm:spPr/>
    </dgm:pt>
    <dgm:pt modelId="{6D66A849-135B-4793-BA80-C53FEE23C99F}" type="pres">
      <dgm:prSet presAssocID="{812E8194-2322-4C6D-A40A-8FF471C69BFF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6B907B48-68C1-4624-A7B4-8E52EC54E777}" srcId="{770433F1-7C72-4D9C-89BF-AC011C59099C}" destId="{43AE0F1B-849A-4548-8D1A-A44BDAA745B8}" srcOrd="0" destOrd="0" parTransId="{76544109-7F20-4FF0-A270-B3A91FD3BD67}" sibTransId="{7381D04E-615A-43EA-8CF6-9C5201DA950A}"/>
    <dgm:cxn modelId="{9C23F60B-812C-4588-8429-A696C80DD323}" type="presOf" srcId="{2FE7E4E2-A051-47AD-A42A-6F348910A907}" destId="{38530B13-F69B-4F62-8537-75A68EE85AAE}" srcOrd="0" destOrd="0" presId="urn:microsoft.com/office/officeart/2005/8/layout/list1"/>
    <dgm:cxn modelId="{CF897BBE-58D7-423A-BE99-23F7691484A9}" srcId="{770433F1-7C72-4D9C-89BF-AC011C59099C}" destId="{812E8194-2322-4C6D-A40A-8FF471C69BFF}" srcOrd="6" destOrd="0" parTransId="{5E076A1D-C5A0-4E2E-B291-04D322A55674}" sibTransId="{E518373B-A249-4415-BCAF-C83C2AB22093}"/>
    <dgm:cxn modelId="{CF135722-8ACD-4B28-AC81-B3E26E9A6347}" type="presOf" srcId="{2FE7E4E2-A051-47AD-A42A-6F348910A907}" destId="{355312C1-3324-48A7-B07D-774FAB6065CC}" srcOrd="1" destOrd="0" presId="urn:microsoft.com/office/officeart/2005/8/layout/list1"/>
    <dgm:cxn modelId="{18511135-5910-45DB-A025-839C2CA4AAB5}" srcId="{770433F1-7C72-4D9C-89BF-AC011C59099C}" destId="{FF00C4AC-4203-48AD-AD71-C91EFC3E480C}" srcOrd="4" destOrd="0" parTransId="{04E2899B-5897-4CB7-919A-6C5CF3048945}" sibTransId="{4F3473B3-D812-4905-8793-21D6861EEC36}"/>
    <dgm:cxn modelId="{D1AAF087-CE78-4559-AE8A-690027795EF8}" type="presOf" srcId="{812E8194-2322-4C6D-A40A-8FF471C69BFF}" destId="{29A4586A-CFBB-4BA9-B2BB-062AC345D51A}" srcOrd="0" destOrd="0" presId="urn:microsoft.com/office/officeart/2005/8/layout/list1"/>
    <dgm:cxn modelId="{76CC3FD6-A6E4-4028-9977-B7145B59CE79}" type="presOf" srcId="{551EB086-C385-494D-8FA6-BFBB0FC1A8DD}" destId="{25C4782A-B6EE-492E-ADE5-220F67C47B6A}" srcOrd="0" destOrd="0" presId="urn:microsoft.com/office/officeart/2005/8/layout/list1"/>
    <dgm:cxn modelId="{65A76378-D567-4C0C-9266-648C037CD479}" type="presOf" srcId="{43AE0F1B-849A-4548-8D1A-A44BDAA745B8}" destId="{030CB374-9D1D-4516-9A72-CB24899864E8}" srcOrd="1" destOrd="0" presId="urn:microsoft.com/office/officeart/2005/8/layout/list1"/>
    <dgm:cxn modelId="{554D5AD7-0AC6-4D6A-87DF-5B6B55473820}" type="presOf" srcId="{FF00C4AC-4203-48AD-AD71-C91EFC3E480C}" destId="{D1020502-EE12-4BB8-AAC3-D9765A7D8319}" srcOrd="0" destOrd="0" presId="urn:microsoft.com/office/officeart/2005/8/layout/list1"/>
    <dgm:cxn modelId="{30A911BC-8565-4CAB-AD08-707067792A10}" type="presOf" srcId="{9AF89E03-70A8-4785-B129-77D449B3C7B1}" destId="{2AF64D70-68DD-4574-B235-053EA37E2EAE}" srcOrd="0" destOrd="0" presId="urn:microsoft.com/office/officeart/2005/8/layout/list1"/>
    <dgm:cxn modelId="{D7E839A6-BD4E-4A79-87DC-FD200E4F600A}" type="presOf" srcId="{770433F1-7C72-4D9C-89BF-AC011C59099C}" destId="{68DF192E-CEB7-4B70-AA29-B851D96CE967}" srcOrd="0" destOrd="0" presId="urn:microsoft.com/office/officeart/2005/8/layout/list1"/>
    <dgm:cxn modelId="{D751ADF7-26A7-4571-8AFA-E63AEED3594E}" srcId="{770433F1-7C72-4D9C-89BF-AC011C59099C}" destId="{9AF89E03-70A8-4785-B129-77D449B3C7B1}" srcOrd="3" destOrd="0" parTransId="{324092E6-9C59-49F5-8FE4-A0A5393A4803}" sibTransId="{C65B98EE-952A-492A-AAEF-4DDD399072A7}"/>
    <dgm:cxn modelId="{B336C5FB-CEA9-4541-A8D2-560A089D5CFC}" type="presOf" srcId="{812E8194-2322-4C6D-A40A-8FF471C69BFF}" destId="{4DF254BE-7AA2-4CF5-B640-4169487FAA22}" srcOrd="1" destOrd="0" presId="urn:microsoft.com/office/officeart/2005/8/layout/list1"/>
    <dgm:cxn modelId="{2C0B43F8-E9A5-4CE2-AE53-79B9CF2D4A70}" type="presOf" srcId="{551EB086-C385-494D-8FA6-BFBB0FC1A8DD}" destId="{9FCFBB24-6E5E-4AF5-A984-B708AF296194}" srcOrd="1" destOrd="0" presId="urn:microsoft.com/office/officeart/2005/8/layout/list1"/>
    <dgm:cxn modelId="{0747FCF0-2501-4AE7-A14D-C7F524A3BE25}" type="presOf" srcId="{9AF89E03-70A8-4785-B129-77D449B3C7B1}" destId="{91D1D9E7-3DF7-4CC4-B9FB-D33F7EF2AC1D}" srcOrd="1" destOrd="0" presId="urn:microsoft.com/office/officeart/2005/8/layout/list1"/>
    <dgm:cxn modelId="{D148C1DD-1AEA-4709-9C53-9695CCEA6B81}" srcId="{770433F1-7C72-4D9C-89BF-AC011C59099C}" destId="{2FE7E4E2-A051-47AD-A42A-6F348910A907}" srcOrd="1" destOrd="0" parTransId="{C4ACBCCD-18C9-4255-9702-D1F6CC3B76A6}" sibTransId="{8EAE4020-B00D-4B8B-9EC3-84712800C315}"/>
    <dgm:cxn modelId="{8BAD3D8E-F2D6-472C-895B-DF46406949C4}" type="presOf" srcId="{A414A538-2FCE-4C91-8DD1-3DE47DAB510B}" destId="{1DD49060-99FC-4B8B-B9B3-D0D8E4F2EFEB}" srcOrd="1" destOrd="0" presId="urn:microsoft.com/office/officeart/2005/8/layout/list1"/>
    <dgm:cxn modelId="{AAC63F65-5A4A-450B-A75A-158CBC1CE9A2}" srcId="{770433F1-7C72-4D9C-89BF-AC011C59099C}" destId="{A414A538-2FCE-4C91-8DD1-3DE47DAB510B}" srcOrd="2" destOrd="0" parTransId="{DCB4D43F-2489-496D-A05F-2FE2A052579A}" sibTransId="{486B45FC-0ADD-4BFF-B858-0F85AF3FE75D}"/>
    <dgm:cxn modelId="{BE0DD6B5-1A91-4EEE-A53D-BCF13ABDA66A}" srcId="{770433F1-7C72-4D9C-89BF-AC011C59099C}" destId="{551EB086-C385-494D-8FA6-BFBB0FC1A8DD}" srcOrd="5" destOrd="0" parTransId="{DC83573A-4CA4-4904-B955-A9EF3B2F1FB5}" sibTransId="{1BE5F83E-8124-4716-A815-3A8A27B2F7E9}"/>
    <dgm:cxn modelId="{0836E63A-3B30-4AD9-867C-0751C2399E3C}" type="presOf" srcId="{FF00C4AC-4203-48AD-AD71-C91EFC3E480C}" destId="{A2D1919C-0591-4FD3-BDDA-FE9B8AC8BDC4}" srcOrd="1" destOrd="0" presId="urn:microsoft.com/office/officeart/2005/8/layout/list1"/>
    <dgm:cxn modelId="{6366D460-DFC8-45D5-B471-F4EDF20BF5A2}" type="presOf" srcId="{43AE0F1B-849A-4548-8D1A-A44BDAA745B8}" destId="{FF3A674E-D557-455B-ACDF-94333E4CA8A9}" srcOrd="0" destOrd="0" presId="urn:microsoft.com/office/officeart/2005/8/layout/list1"/>
    <dgm:cxn modelId="{9D9E8E49-5819-429B-8F52-55EEA365B3DB}" type="presOf" srcId="{A414A538-2FCE-4C91-8DD1-3DE47DAB510B}" destId="{834948E6-56D1-4063-950E-ECE544D7125F}" srcOrd="0" destOrd="0" presId="urn:microsoft.com/office/officeart/2005/8/layout/list1"/>
    <dgm:cxn modelId="{D49064D1-07F4-48F5-8064-BB1E333D9DAA}" type="presParOf" srcId="{68DF192E-CEB7-4B70-AA29-B851D96CE967}" destId="{0F26A720-BEEC-462F-B66B-B9514A73CC58}" srcOrd="0" destOrd="0" presId="urn:microsoft.com/office/officeart/2005/8/layout/list1"/>
    <dgm:cxn modelId="{E53C94A4-700C-4F5E-BA56-3BA205E80A2B}" type="presParOf" srcId="{0F26A720-BEEC-462F-B66B-B9514A73CC58}" destId="{FF3A674E-D557-455B-ACDF-94333E4CA8A9}" srcOrd="0" destOrd="0" presId="urn:microsoft.com/office/officeart/2005/8/layout/list1"/>
    <dgm:cxn modelId="{F3F55452-DA59-4902-8B6E-FDC621589D26}" type="presParOf" srcId="{0F26A720-BEEC-462F-B66B-B9514A73CC58}" destId="{030CB374-9D1D-4516-9A72-CB24899864E8}" srcOrd="1" destOrd="0" presId="urn:microsoft.com/office/officeart/2005/8/layout/list1"/>
    <dgm:cxn modelId="{2278CC3C-D8FD-492F-AB0E-EDC3A7E4EE71}" type="presParOf" srcId="{68DF192E-CEB7-4B70-AA29-B851D96CE967}" destId="{332A192E-AB55-4AC8-978C-C170C3188634}" srcOrd="1" destOrd="0" presId="urn:microsoft.com/office/officeart/2005/8/layout/list1"/>
    <dgm:cxn modelId="{39D3040F-F903-4407-8B30-3A7E17FBD0AA}" type="presParOf" srcId="{68DF192E-CEB7-4B70-AA29-B851D96CE967}" destId="{DCADFE7C-91AA-4FCF-8698-C0BE9BE2B0DF}" srcOrd="2" destOrd="0" presId="urn:microsoft.com/office/officeart/2005/8/layout/list1"/>
    <dgm:cxn modelId="{305D516F-FDDD-4520-9ABD-F7487DA59976}" type="presParOf" srcId="{68DF192E-CEB7-4B70-AA29-B851D96CE967}" destId="{09693942-1420-4FAB-ACBF-34088721080A}" srcOrd="3" destOrd="0" presId="urn:microsoft.com/office/officeart/2005/8/layout/list1"/>
    <dgm:cxn modelId="{39216AD6-1D28-4534-84FB-0CC1E9748AAD}" type="presParOf" srcId="{68DF192E-CEB7-4B70-AA29-B851D96CE967}" destId="{980FB044-9D5B-4BE5-8F04-C85233D8D018}" srcOrd="4" destOrd="0" presId="urn:microsoft.com/office/officeart/2005/8/layout/list1"/>
    <dgm:cxn modelId="{8CC3B5E5-D561-4DFA-8768-E6F821DBCF36}" type="presParOf" srcId="{980FB044-9D5B-4BE5-8F04-C85233D8D018}" destId="{38530B13-F69B-4F62-8537-75A68EE85AAE}" srcOrd="0" destOrd="0" presId="urn:microsoft.com/office/officeart/2005/8/layout/list1"/>
    <dgm:cxn modelId="{37D4F31B-FA05-4700-A874-987CEB71CF0C}" type="presParOf" srcId="{980FB044-9D5B-4BE5-8F04-C85233D8D018}" destId="{355312C1-3324-48A7-B07D-774FAB6065CC}" srcOrd="1" destOrd="0" presId="urn:microsoft.com/office/officeart/2005/8/layout/list1"/>
    <dgm:cxn modelId="{858473A7-B5FA-46F0-B387-5E1F56E08518}" type="presParOf" srcId="{68DF192E-CEB7-4B70-AA29-B851D96CE967}" destId="{B57191F2-D7DE-4159-B642-6E4D828C31FA}" srcOrd="5" destOrd="0" presId="urn:microsoft.com/office/officeart/2005/8/layout/list1"/>
    <dgm:cxn modelId="{C9EFE3D2-7209-4975-A06D-9773293BEE48}" type="presParOf" srcId="{68DF192E-CEB7-4B70-AA29-B851D96CE967}" destId="{EBBC2100-749F-4F3B-A79A-FE07282FBB39}" srcOrd="6" destOrd="0" presId="urn:microsoft.com/office/officeart/2005/8/layout/list1"/>
    <dgm:cxn modelId="{5396C487-6F82-4EBE-AF2C-31BD6CA4F05D}" type="presParOf" srcId="{68DF192E-CEB7-4B70-AA29-B851D96CE967}" destId="{90739B1E-93FE-4A16-A254-6AABAAA2924C}" srcOrd="7" destOrd="0" presId="urn:microsoft.com/office/officeart/2005/8/layout/list1"/>
    <dgm:cxn modelId="{981086FC-CF4C-4AA0-AF11-912974125FEB}" type="presParOf" srcId="{68DF192E-CEB7-4B70-AA29-B851D96CE967}" destId="{BC82F9F7-453F-4F44-964F-5824EE0EC6A3}" srcOrd="8" destOrd="0" presId="urn:microsoft.com/office/officeart/2005/8/layout/list1"/>
    <dgm:cxn modelId="{BD6B67E2-68DA-4190-B83B-2C928EDC77FD}" type="presParOf" srcId="{BC82F9F7-453F-4F44-964F-5824EE0EC6A3}" destId="{834948E6-56D1-4063-950E-ECE544D7125F}" srcOrd="0" destOrd="0" presId="urn:microsoft.com/office/officeart/2005/8/layout/list1"/>
    <dgm:cxn modelId="{31CC3419-7468-46B1-834C-EC6A643DA6A2}" type="presParOf" srcId="{BC82F9F7-453F-4F44-964F-5824EE0EC6A3}" destId="{1DD49060-99FC-4B8B-B9B3-D0D8E4F2EFEB}" srcOrd="1" destOrd="0" presId="urn:microsoft.com/office/officeart/2005/8/layout/list1"/>
    <dgm:cxn modelId="{E8D755C1-2168-4219-BA5D-ED687490225F}" type="presParOf" srcId="{68DF192E-CEB7-4B70-AA29-B851D96CE967}" destId="{667E2DDD-FAC7-4E94-946E-1C4960BAAB8E}" srcOrd="9" destOrd="0" presId="urn:microsoft.com/office/officeart/2005/8/layout/list1"/>
    <dgm:cxn modelId="{456D4850-B17D-4A96-B3BE-835FF3322CBE}" type="presParOf" srcId="{68DF192E-CEB7-4B70-AA29-B851D96CE967}" destId="{0F080C68-31D0-43DA-A7D3-C459A9400E60}" srcOrd="10" destOrd="0" presId="urn:microsoft.com/office/officeart/2005/8/layout/list1"/>
    <dgm:cxn modelId="{8AECEA3E-72BC-40B2-B5EA-498154702197}" type="presParOf" srcId="{68DF192E-CEB7-4B70-AA29-B851D96CE967}" destId="{4E9A0109-E78F-4496-9C80-992B0857F1A3}" srcOrd="11" destOrd="0" presId="urn:microsoft.com/office/officeart/2005/8/layout/list1"/>
    <dgm:cxn modelId="{CDD0712C-502D-45C0-B56C-8017B1F7C138}" type="presParOf" srcId="{68DF192E-CEB7-4B70-AA29-B851D96CE967}" destId="{9401C854-A507-47EC-8F4A-A49132C75B57}" srcOrd="12" destOrd="0" presId="urn:microsoft.com/office/officeart/2005/8/layout/list1"/>
    <dgm:cxn modelId="{3738F78E-E370-408A-8149-EBF06C264B22}" type="presParOf" srcId="{9401C854-A507-47EC-8F4A-A49132C75B57}" destId="{2AF64D70-68DD-4574-B235-053EA37E2EAE}" srcOrd="0" destOrd="0" presId="urn:microsoft.com/office/officeart/2005/8/layout/list1"/>
    <dgm:cxn modelId="{9F900034-7796-4A60-920D-336942AEE84D}" type="presParOf" srcId="{9401C854-A507-47EC-8F4A-A49132C75B57}" destId="{91D1D9E7-3DF7-4CC4-B9FB-D33F7EF2AC1D}" srcOrd="1" destOrd="0" presId="urn:microsoft.com/office/officeart/2005/8/layout/list1"/>
    <dgm:cxn modelId="{025FEDAE-E9E5-4F94-ACB7-94831417838D}" type="presParOf" srcId="{68DF192E-CEB7-4B70-AA29-B851D96CE967}" destId="{12B67905-8E51-4178-80A3-7DAD4C4C8E27}" srcOrd="13" destOrd="0" presId="urn:microsoft.com/office/officeart/2005/8/layout/list1"/>
    <dgm:cxn modelId="{AF080D6A-74E7-4F5D-B0D9-4BAF2FA12100}" type="presParOf" srcId="{68DF192E-CEB7-4B70-AA29-B851D96CE967}" destId="{412F879D-353E-4F4E-882B-44C553194987}" srcOrd="14" destOrd="0" presId="urn:microsoft.com/office/officeart/2005/8/layout/list1"/>
    <dgm:cxn modelId="{362A667D-111B-4693-AEE3-475122E83072}" type="presParOf" srcId="{68DF192E-CEB7-4B70-AA29-B851D96CE967}" destId="{E6A08F59-1D0D-434B-844C-DAD5AD1C54FA}" srcOrd="15" destOrd="0" presId="urn:microsoft.com/office/officeart/2005/8/layout/list1"/>
    <dgm:cxn modelId="{F98CE423-6758-48C4-89FC-DB0AB140413A}" type="presParOf" srcId="{68DF192E-CEB7-4B70-AA29-B851D96CE967}" destId="{BD7A40CE-7461-4C41-B667-880CA772FCC8}" srcOrd="16" destOrd="0" presId="urn:microsoft.com/office/officeart/2005/8/layout/list1"/>
    <dgm:cxn modelId="{9FBF8A41-0400-4D42-9194-541627141AF8}" type="presParOf" srcId="{BD7A40CE-7461-4C41-B667-880CA772FCC8}" destId="{D1020502-EE12-4BB8-AAC3-D9765A7D8319}" srcOrd="0" destOrd="0" presId="urn:microsoft.com/office/officeart/2005/8/layout/list1"/>
    <dgm:cxn modelId="{EDF4DFCF-6D86-42DC-919F-43A778E2822C}" type="presParOf" srcId="{BD7A40CE-7461-4C41-B667-880CA772FCC8}" destId="{A2D1919C-0591-4FD3-BDDA-FE9B8AC8BDC4}" srcOrd="1" destOrd="0" presId="urn:microsoft.com/office/officeart/2005/8/layout/list1"/>
    <dgm:cxn modelId="{17392A1E-5E55-4725-8466-8A77A4C6D809}" type="presParOf" srcId="{68DF192E-CEB7-4B70-AA29-B851D96CE967}" destId="{7FC316BA-8AAA-4851-AC54-E5DE360C82B5}" srcOrd="17" destOrd="0" presId="urn:microsoft.com/office/officeart/2005/8/layout/list1"/>
    <dgm:cxn modelId="{083C36C3-7A1A-4673-8B60-684D64A355C2}" type="presParOf" srcId="{68DF192E-CEB7-4B70-AA29-B851D96CE967}" destId="{EF5B292D-475E-418A-9236-E4E0D36B148E}" srcOrd="18" destOrd="0" presId="urn:microsoft.com/office/officeart/2005/8/layout/list1"/>
    <dgm:cxn modelId="{F031AED5-E37D-4834-8F71-4C5D4B0F85BF}" type="presParOf" srcId="{68DF192E-CEB7-4B70-AA29-B851D96CE967}" destId="{FE6BE4FE-54D6-46EF-BB03-627B467DCB41}" srcOrd="19" destOrd="0" presId="urn:microsoft.com/office/officeart/2005/8/layout/list1"/>
    <dgm:cxn modelId="{A7ABA920-ED65-4D6C-91E4-20FE3E3A2448}" type="presParOf" srcId="{68DF192E-CEB7-4B70-AA29-B851D96CE967}" destId="{0F73A4B1-10F3-490A-9E90-F1F190B55862}" srcOrd="20" destOrd="0" presId="urn:microsoft.com/office/officeart/2005/8/layout/list1"/>
    <dgm:cxn modelId="{0F5695CF-0926-475A-AC63-AFF2AFDE46E0}" type="presParOf" srcId="{0F73A4B1-10F3-490A-9E90-F1F190B55862}" destId="{25C4782A-B6EE-492E-ADE5-220F67C47B6A}" srcOrd="0" destOrd="0" presId="urn:microsoft.com/office/officeart/2005/8/layout/list1"/>
    <dgm:cxn modelId="{193D9519-DF91-4A60-94C3-B2333F5CE6A8}" type="presParOf" srcId="{0F73A4B1-10F3-490A-9E90-F1F190B55862}" destId="{9FCFBB24-6E5E-4AF5-A984-B708AF296194}" srcOrd="1" destOrd="0" presId="urn:microsoft.com/office/officeart/2005/8/layout/list1"/>
    <dgm:cxn modelId="{63691C1F-F6EC-421F-ACFB-A5D3921ED9F8}" type="presParOf" srcId="{68DF192E-CEB7-4B70-AA29-B851D96CE967}" destId="{67E49184-88B4-4D50-926D-3CEE6C98F2BC}" srcOrd="21" destOrd="0" presId="urn:microsoft.com/office/officeart/2005/8/layout/list1"/>
    <dgm:cxn modelId="{A20015CE-DDA0-44D6-B5F8-75B7CF90092A}" type="presParOf" srcId="{68DF192E-CEB7-4B70-AA29-B851D96CE967}" destId="{BFA67604-13ED-471D-820E-6283D16E6E1F}" srcOrd="22" destOrd="0" presId="urn:microsoft.com/office/officeart/2005/8/layout/list1"/>
    <dgm:cxn modelId="{A95B43D9-7179-47D9-87E4-2619D77E5917}" type="presParOf" srcId="{68DF192E-CEB7-4B70-AA29-B851D96CE967}" destId="{CC280876-1CB9-4BB6-8A42-2B80D6929191}" srcOrd="23" destOrd="0" presId="urn:microsoft.com/office/officeart/2005/8/layout/list1"/>
    <dgm:cxn modelId="{6400C808-5D07-401E-B66E-3207305CEC90}" type="presParOf" srcId="{68DF192E-CEB7-4B70-AA29-B851D96CE967}" destId="{0A47D6F8-B4D6-4F7F-A552-06F969BC2A3B}" srcOrd="24" destOrd="0" presId="urn:microsoft.com/office/officeart/2005/8/layout/list1"/>
    <dgm:cxn modelId="{08081B34-3E67-495B-9617-85CC13F03E31}" type="presParOf" srcId="{0A47D6F8-B4D6-4F7F-A552-06F969BC2A3B}" destId="{29A4586A-CFBB-4BA9-B2BB-062AC345D51A}" srcOrd="0" destOrd="0" presId="urn:microsoft.com/office/officeart/2005/8/layout/list1"/>
    <dgm:cxn modelId="{51F55D65-E8B8-4AFF-AEE3-10D4A47042F5}" type="presParOf" srcId="{0A47D6F8-B4D6-4F7F-A552-06F969BC2A3B}" destId="{4DF254BE-7AA2-4CF5-B640-4169487FAA22}" srcOrd="1" destOrd="0" presId="urn:microsoft.com/office/officeart/2005/8/layout/list1"/>
    <dgm:cxn modelId="{7F7220BE-4AAE-4D34-98F8-00C2A7316E18}" type="presParOf" srcId="{68DF192E-CEB7-4B70-AA29-B851D96CE967}" destId="{F81BF46B-FBF7-48B6-8007-1E9BC465838C}" srcOrd="25" destOrd="0" presId="urn:microsoft.com/office/officeart/2005/8/layout/list1"/>
    <dgm:cxn modelId="{5853761C-C883-4F9A-AA82-DA20F3DBCFA9}" type="presParOf" srcId="{68DF192E-CEB7-4B70-AA29-B851D96CE967}" destId="{6D66A849-135B-4793-BA80-C53FEE23C99F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F0474C-037F-4B45-92F3-218A71F13B60}" type="doc">
      <dgm:prSet loTypeId="urn:microsoft.com/office/officeart/2005/8/layout/list1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C76999B2-0AD0-4197-B189-35C793467760}">
      <dgm:prSet phldrT="[Текст]" custT="1"/>
      <dgm:spPr>
        <a:xfrm>
          <a:off x="145763" y="113828"/>
          <a:ext cx="2222909" cy="406198"/>
        </a:xfrm>
      </dgm:spPr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Взаимодействие с опытными </a:t>
          </a:r>
          <a:r>
            <a:rPr lang="ru-RU" sz="9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корпоративными </a:t>
          </a:r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волонтерами  и частными добровольцами</a:t>
          </a:r>
        </a:p>
      </dgm:t>
    </dgm:pt>
    <dgm:pt modelId="{03C19418-FA81-4301-99B4-1DAC9423BA41}" type="parTrans" cxnId="{85F312D5-A850-44C7-BC2B-93E2A3865EEA}">
      <dgm:prSet/>
      <dgm:spPr/>
      <dgm:t>
        <a:bodyPr/>
        <a:lstStyle/>
        <a:p>
          <a:endParaRPr lang="ru-RU"/>
        </a:p>
      </dgm:t>
    </dgm:pt>
    <dgm:pt modelId="{6DC4F7B6-D80A-49A2-AAD8-11EFA1987215}" type="sibTrans" cxnId="{85F312D5-A850-44C7-BC2B-93E2A3865EEA}">
      <dgm:prSet/>
      <dgm:spPr/>
      <dgm:t>
        <a:bodyPr/>
        <a:lstStyle/>
        <a:p>
          <a:endParaRPr lang="ru-RU"/>
        </a:p>
      </dgm:t>
    </dgm:pt>
    <dgm:pt modelId="{CF9789BA-7366-45BA-9048-BD53DBB0905E}">
      <dgm:prSet phldrT="[Текст]" custT="1"/>
      <dgm:spPr>
        <a:xfrm>
          <a:off x="139370" y="570966"/>
          <a:ext cx="2222909" cy="406198"/>
        </a:xfrm>
      </dgm:spPr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Регулярное обучение и проведение мотивирующих мероприятий</a:t>
          </a:r>
        </a:p>
      </dgm:t>
    </dgm:pt>
    <dgm:pt modelId="{0994694A-3DD6-4F61-BF5F-D907F85A8F29}" type="parTrans" cxnId="{8EEA989A-A076-4176-9C84-BE98201D18A5}">
      <dgm:prSet/>
      <dgm:spPr/>
      <dgm:t>
        <a:bodyPr/>
        <a:lstStyle/>
        <a:p>
          <a:endParaRPr lang="ru-RU"/>
        </a:p>
      </dgm:t>
    </dgm:pt>
    <dgm:pt modelId="{30F9E741-62E1-4EC2-801C-E48BB05BD9BC}" type="sibTrans" cxnId="{8EEA989A-A076-4176-9C84-BE98201D18A5}">
      <dgm:prSet/>
      <dgm:spPr/>
      <dgm:t>
        <a:bodyPr/>
        <a:lstStyle/>
        <a:p>
          <a:endParaRPr lang="ru-RU"/>
        </a:p>
      </dgm:t>
    </dgm:pt>
    <dgm:pt modelId="{F1C49753-1ADD-470F-B4FD-C4735761CE27}">
      <dgm:prSet phldrT="[Текст]" custT="1"/>
      <dgm:spPr>
        <a:xfrm>
          <a:off x="145763" y="1006697"/>
          <a:ext cx="2222909" cy="406198"/>
        </a:xfrm>
      </dgm:spPr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Наличие  </a:t>
          </a:r>
          <a:r>
            <a:rPr lang="ru-RU" sz="9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координаторов</a:t>
          </a:r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, к которым можно оперативно обратиться в случае </a:t>
          </a:r>
          <a:r>
            <a:rPr lang="ru-RU" sz="9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возникновения </a:t>
          </a:r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сложностей</a:t>
          </a:r>
        </a:p>
      </dgm:t>
    </dgm:pt>
    <dgm:pt modelId="{E4302E55-D516-4720-AC3B-6C94E572131B}" type="parTrans" cxnId="{928C4081-E157-40C8-B4D1-6B958D358327}">
      <dgm:prSet/>
      <dgm:spPr/>
      <dgm:t>
        <a:bodyPr/>
        <a:lstStyle/>
        <a:p>
          <a:endParaRPr lang="ru-RU"/>
        </a:p>
      </dgm:t>
    </dgm:pt>
    <dgm:pt modelId="{067F8842-62D4-41A2-9312-2E92C8184EF0}" type="sibTrans" cxnId="{928C4081-E157-40C8-B4D1-6B958D358327}">
      <dgm:prSet/>
      <dgm:spPr/>
      <dgm:t>
        <a:bodyPr/>
        <a:lstStyle/>
        <a:p>
          <a:endParaRPr lang="ru-RU"/>
        </a:p>
      </dgm:t>
    </dgm:pt>
    <dgm:pt modelId="{12B0102B-5B11-428F-A7D9-DD072B5770C6}">
      <dgm:prSet custT="1"/>
      <dgm:spPr>
        <a:xfrm>
          <a:off x="132977" y="1463833"/>
          <a:ext cx="2222909" cy="406198"/>
        </a:xfrm>
      </dgm:spPr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Использование виртуальных систем планирования и реализации волонтерской деятельности </a:t>
          </a:r>
        </a:p>
      </dgm:t>
    </dgm:pt>
    <dgm:pt modelId="{9AFAAD2D-702C-444D-AFE9-4CF80DBA5A07}" type="parTrans" cxnId="{1D2BDED6-810F-4171-AEE4-12A1A55278BC}">
      <dgm:prSet/>
      <dgm:spPr/>
      <dgm:t>
        <a:bodyPr/>
        <a:lstStyle/>
        <a:p>
          <a:endParaRPr lang="ru-RU"/>
        </a:p>
      </dgm:t>
    </dgm:pt>
    <dgm:pt modelId="{6EE83135-5DE1-43B6-874C-375BAB44D6D3}" type="sibTrans" cxnId="{1D2BDED6-810F-4171-AEE4-12A1A55278BC}">
      <dgm:prSet/>
      <dgm:spPr/>
      <dgm:t>
        <a:bodyPr/>
        <a:lstStyle/>
        <a:p>
          <a:endParaRPr lang="ru-RU"/>
        </a:p>
      </dgm:t>
    </dgm:pt>
    <dgm:pt modelId="{283CAA0F-CD66-4F81-824F-5AC2EEDEF70C}" type="pres">
      <dgm:prSet presAssocID="{EAF0474C-037F-4B45-92F3-218A71F13B6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7B872E-2200-4F58-A07F-306C97D068BA}" type="pres">
      <dgm:prSet presAssocID="{C76999B2-0AD0-4197-B189-35C793467760}" presName="parentLin" presStyleCnt="0"/>
      <dgm:spPr/>
    </dgm:pt>
    <dgm:pt modelId="{88C7ACA0-268A-4863-9248-D78B11537CF2}" type="pres">
      <dgm:prSet presAssocID="{C76999B2-0AD0-4197-B189-35C793467760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561F978-329A-4355-A88F-D4EB52EA37FC}" type="pres">
      <dgm:prSet presAssocID="{C76999B2-0AD0-4197-B189-35C793467760}" presName="parentText" presStyleLbl="node1" presStyleIdx="0" presStyleCnt="4" custScaleX="124293" custScaleY="121951" custLinFactNeighborX="-1349" custLinFactNeighborY="-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C7184-61D9-4C86-B881-C057C4D500C9}" type="pres">
      <dgm:prSet presAssocID="{C76999B2-0AD0-4197-B189-35C793467760}" presName="negativeSpace" presStyleCnt="0"/>
      <dgm:spPr/>
    </dgm:pt>
    <dgm:pt modelId="{0DA90BFF-A80A-42CD-B67D-42A0D32D2FB3}" type="pres">
      <dgm:prSet presAssocID="{C76999B2-0AD0-4197-B189-35C793467760}" presName="childText" presStyleLbl="conFgAcc1" presStyleIdx="0" presStyleCnt="4" custLinFactY="-81830" custLinFactNeighborY="-100000">
        <dgm:presLayoutVars>
          <dgm:bulletEnabled val="1"/>
        </dgm:presLayoutVars>
      </dgm:prSet>
      <dgm:spPr>
        <a:xfrm>
          <a:off x="0" y="234558"/>
          <a:ext cx="2918129" cy="176400"/>
        </a:xfrm>
        <a:prstGeom prst="rect">
          <a:avLst/>
        </a:prstGeom>
      </dgm:spPr>
    </dgm:pt>
    <dgm:pt modelId="{EA272B44-FF43-404E-9F6D-A5165F9B9724}" type="pres">
      <dgm:prSet presAssocID="{6DC4F7B6-D80A-49A2-AAD8-11EFA1987215}" presName="spaceBetweenRectangles" presStyleCnt="0"/>
      <dgm:spPr/>
    </dgm:pt>
    <dgm:pt modelId="{F59FC2B9-2DF5-464C-97C9-10B4071304E6}" type="pres">
      <dgm:prSet presAssocID="{CF9789BA-7366-45BA-9048-BD53DBB0905E}" presName="parentLin" presStyleCnt="0"/>
      <dgm:spPr/>
    </dgm:pt>
    <dgm:pt modelId="{29C6CA52-D5DA-457E-97C8-F88DBC7B6FDF}" type="pres">
      <dgm:prSet presAssocID="{CF9789BA-7366-45BA-9048-BD53DBB0905E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8481E59-55DD-4089-9C0A-919BCF2DF9E7}" type="pres">
      <dgm:prSet presAssocID="{CF9789BA-7366-45BA-9048-BD53DBB0905E}" presName="parentText" presStyleLbl="node1" presStyleIdx="1" presStyleCnt="4" custScaleX="124293" custScaleY="121951" custLinFactNeighborX="-4386" custLinFactNeighborY="-379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B2719-EA33-47C1-8F00-6BCD73198032}" type="pres">
      <dgm:prSet presAssocID="{CF9789BA-7366-45BA-9048-BD53DBB0905E}" presName="negativeSpace" presStyleCnt="0"/>
      <dgm:spPr/>
    </dgm:pt>
    <dgm:pt modelId="{90F6FCCA-E83A-42E9-856F-DD47E38E7C41}" type="pres">
      <dgm:prSet presAssocID="{CF9789BA-7366-45BA-9048-BD53DBB0905E}" presName="childText" presStyleLbl="conFgAcc1" presStyleIdx="1" presStyleCnt="4" custLinFactY="-101806" custLinFactNeighborX="-1097" custLinFactNeighborY="-200000">
        <dgm:presLayoutVars>
          <dgm:bulletEnabled val="1"/>
        </dgm:presLayoutVars>
      </dgm:prSet>
      <dgm:spPr>
        <a:xfrm>
          <a:off x="0" y="678599"/>
          <a:ext cx="2918129" cy="176400"/>
        </a:xfrm>
        <a:prstGeom prst="rect">
          <a:avLst/>
        </a:prstGeom>
      </dgm:spPr>
    </dgm:pt>
    <dgm:pt modelId="{A12DFC8E-CBB4-4872-BF6A-70CCF79DDD9E}" type="pres">
      <dgm:prSet presAssocID="{30F9E741-62E1-4EC2-801C-E48BB05BD9BC}" presName="spaceBetweenRectangles" presStyleCnt="0"/>
      <dgm:spPr/>
    </dgm:pt>
    <dgm:pt modelId="{9E85CB96-CD41-4FF0-9631-EB77C07F11D8}" type="pres">
      <dgm:prSet presAssocID="{F1C49753-1ADD-470F-B4FD-C4735761CE27}" presName="parentLin" presStyleCnt="0"/>
      <dgm:spPr/>
    </dgm:pt>
    <dgm:pt modelId="{6F30D25B-B11D-4873-BAA1-2E3EC3774689}" type="pres">
      <dgm:prSet presAssocID="{F1C49753-1ADD-470F-B4FD-C4735761CE27}" presName="parentLeftMargin" presStyleLbl="node1" presStyleIdx="1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1BB418E-6677-4894-8BF1-ABB9D05D833E}" type="pres">
      <dgm:prSet presAssocID="{F1C49753-1ADD-470F-B4FD-C4735761CE27}" presName="parentText" presStyleLbl="node1" presStyleIdx="2" presStyleCnt="4" custScaleX="124293" custScaleY="121951" custLinFactNeighborY="-703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024A1-525E-416D-98FE-C38F13D25796}" type="pres">
      <dgm:prSet presAssocID="{F1C49753-1ADD-470F-B4FD-C4735761CE27}" presName="negativeSpace" presStyleCnt="0"/>
      <dgm:spPr/>
    </dgm:pt>
    <dgm:pt modelId="{91E51C40-5009-4C01-BE6A-D92F49717E3C}" type="pres">
      <dgm:prSet presAssocID="{F1C49753-1ADD-470F-B4FD-C4735761CE27}" presName="childText" presStyleLbl="conFgAcc1" presStyleIdx="2" presStyleCnt="4" custLinFactY="-149089" custLinFactNeighborX="-1097" custLinFactNeighborY="-200000">
        <dgm:presLayoutVars>
          <dgm:bulletEnabled val="1"/>
        </dgm:presLayoutVars>
      </dgm:prSet>
      <dgm:spPr>
        <a:xfrm>
          <a:off x="0" y="1112270"/>
          <a:ext cx="2918129" cy="176400"/>
        </a:xfrm>
        <a:prstGeom prst="rect">
          <a:avLst/>
        </a:prstGeom>
      </dgm:spPr>
    </dgm:pt>
    <dgm:pt modelId="{2DD09B08-7D4D-4ACE-9F04-D4EA5BC70A75}" type="pres">
      <dgm:prSet presAssocID="{067F8842-62D4-41A2-9312-2E92C8184EF0}" presName="spaceBetweenRectangles" presStyleCnt="0"/>
      <dgm:spPr/>
    </dgm:pt>
    <dgm:pt modelId="{0D5D2084-700F-47B8-A487-1E55F776E12C}" type="pres">
      <dgm:prSet presAssocID="{12B0102B-5B11-428F-A7D9-DD072B5770C6}" presName="parentLin" presStyleCnt="0"/>
      <dgm:spPr/>
    </dgm:pt>
    <dgm:pt modelId="{4371DA3D-2A0C-4F7E-897D-753E2E76AFFB}" type="pres">
      <dgm:prSet presAssocID="{12B0102B-5B11-428F-A7D9-DD072B5770C6}" presName="parentLeftMargin" presStyleLbl="node1" presStyleIdx="2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0B45A26-9332-48FD-8456-8ED09097C743}" type="pres">
      <dgm:prSet presAssocID="{12B0102B-5B11-428F-A7D9-DD072B5770C6}" presName="parentText" presStyleLbl="node1" presStyleIdx="3" presStyleCnt="4" custScaleX="124293" custScaleY="121951" custLinFactNeighborX="-8772" custLinFactNeighborY="-973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BD838-F9A8-492C-8626-8BC75F8E65BF}" type="pres">
      <dgm:prSet presAssocID="{12B0102B-5B11-428F-A7D9-DD072B5770C6}" presName="negativeSpace" presStyleCnt="0"/>
      <dgm:spPr/>
    </dgm:pt>
    <dgm:pt modelId="{AB269097-3714-47AE-A2A4-B2D70043AA34}" type="pres">
      <dgm:prSet presAssocID="{12B0102B-5B11-428F-A7D9-DD072B5770C6}" presName="childText" presStyleLbl="conFgAcc1" presStyleIdx="3" presStyleCnt="4" custLinFactY="-100000" custLinFactNeighborX="-1097" custLinFactNeighborY="-192895">
        <dgm:presLayoutVars>
          <dgm:bulletEnabled val="1"/>
        </dgm:presLayoutVars>
      </dgm:prSet>
      <dgm:spPr>
        <a:xfrm>
          <a:off x="0" y="1592243"/>
          <a:ext cx="2918129" cy="176400"/>
        </a:xfrm>
        <a:prstGeom prst="rect">
          <a:avLst/>
        </a:prstGeom>
      </dgm:spPr>
    </dgm:pt>
  </dgm:ptLst>
  <dgm:cxnLst>
    <dgm:cxn modelId="{21C63636-006A-4634-96CF-9FBF24EFF491}" type="presOf" srcId="{CF9789BA-7366-45BA-9048-BD53DBB0905E}" destId="{29C6CA52-D5DA-457E-97C8-F88DBC7B6FDF}" srcOrd="0" destOrd="0" presId="urn:microsoft.com/office/officeart/2005/8/layout/list1"/>
    <dgm:cxn modelId="{0564BA3E-962D-44CF-9934-6C580C4780CB}" type="presOf" srcId="{C76999B2-0AD0-4197-B189-35C793467760}" destId="{88C7ACA0-268A-4863-9248-D78B11537CF2}" srcOrd="0" destOrd="0" presId="urn:microsoft.com/office/officeart/2005/8/layout/list1"/>
    <dgm:cxn modelId="{1D2BDED6-810F-4171-AEE4-12A1A55278BC}" srcId="{EAF0474C-037F-4B45-92F3-218A71F13B60}" destId="{12B0102B-5B11-428F-A7D9-DD072B5770C6}" srcOrd="3" destOrd="0" parTransId="{9AFAAD2D-702C-444D-AFE9-4CF80DBA5A07}" sibTransId="{6EE83135-5DE1-43B6-874C-375BAB44D6D3}"/>
    <dgm:cxn modelId="{A29DF663-879C-429D-B717-178A484A316E}" type="presOf" srcId="{C76999B2-0AD0-4197-B189-35C793467760}" destId="{A561F978-329A-4355-A88F-D4EB52EA37FC}" srcOrd="1" destOrd="0" presId="urn:microsoft.com/office/officeart/2005/8/layout/list1"/>
    <dgm:cxn modelId="{25FF7C0E-B247-4E39-B77D-8A89C9181F60}" type="presOf" srcId="{EAF0474C-037F-4B45-92F3-218A71F13B60}" destId="{283CAA0F-CD66-4F81-824F-5AC2EEDEF70C}" srcOrd="0" destOrd="0" presId="urn:microsoft.com/office/officeart/2005/8/layout/list1"/>
    <dgm:cxn modelId="{C7E5D95F-A8FA-44D6-8D51-8BB9829FACDB}" type="presOf" srcId="{12B0102B-5B11-428F-A7D9-DD072B5770C6}" destId="{20B45A26-9332-48FD-8456-8ED09097C743}" srcOrd="1" destOrd="0" presId="urn:microsoft.com/office/officeart/2005/8/layout/list1"/>
    <dgm:cxn modelId="{40B2D7A8-4185-4712-A2DF-C2B170826F53}" type="presOf" srcId="{F1C49753-1ADD-470F-B4FD-C4735761CE27}" destId="{01BB418E-6677-4894-8BF1-ABB9D05D833E}" srcOrd="1" destOrd="0" presId="urn:microsoft.com/office/officeart/2005/8/layout/list1"/>
    <dgm:cxn modelId="{48156B5A-48F0-4CA2-B4B2-E837063E1EE1}" type="presOf" srcId="{F1C49753-1ADD-470F-B4FD-C4735761CE27}" destId="{6F30D25B-B11D-4873-BAA1-2E3EC3774689}" srcOrd="0" destOrd="0" presId="urn:microsoft.com/office/officeart/2005/8/layout/list1"/>
    <dgm:cxn modelId="{E8B995C7-E9F2-4F88-BC22-59C6CCEE1468}" type="presOf" srcId="{CF9789BA-7366-45BA-9048-BD53DBB0905E}" destId="{78481E59-55DD-4089-9C0A-919BCF2DF9E7}" srcOrd="1" destOrd="0" presId="urn:microsoft.com/office/officeart/2005/8/layout/list1"/>
    <dgm:cxn modelId="{B9722BC8-9698-40FE-81D5-1649946BB886}" type="presOf" srcId="{12B0102B-5B11-428F-A7D9-DD072B5770C6}" destId="{4371DA3D-2A0C-4F7E-897D-753E2E76AFFB}" srcOrd="0" destOrd="0" presId="urn:microsoft.com/office/officeart/2005/8/layout/list1"/>
    <dgm:cxn modelId="{8EEA989A-A076-4176-9C84-BE98201D18A5}" srcId="{EAF0474C-037F-4B45-92F3-218A71F13B60}" destId="{CF9789BA-7366-45BA-9048-BD53DBB0905E}" srcOrd="1" destOrd="0" parTransId="{0994694A-3DD6-4F61-BF5F-D907F85A8F29}" sibTransId="{30F9E741-62E1-4EC2-801C-E48BB05BD9BC}"/>
    <dgm:cxn modelId="{928C4081-E157-40C8-B4D1-6B958D358327}" srcId="{EAF0474C-037F-4B45-92F3-218A71F13B60}" destId="{F1C49753-1ADD-470F-B4FD-C4735761CE27}" srcOrd="2" destOrd="0" parTransId="{E4302E55-D516-4720-AC3B-6C94E572131B}" sibTransId="{067F8842-62D4-41A2-9312-2E92C8184EF0}"/>
    <dgm:cxn modelId="{85F312D5-A850-44C7-BC2B-93E2A3865EEA}" srcId="{EAF0474C-037F-4B45-92F3-218A71F13B60}" destId="{C76999B2-0AD0-4197-B189-35C793467760}" srcOrd="0" destOrd="0" parTransId="{03C19418-FA81-4301-99B4-1DAC9423BA41}" sibTransId="{6DC4F7B6-D80A-49A2-AAD8-11EFA1987215}"/>
    <dgm:cxn modelId="{865EE63D-C557-4E10-89D1-E0287EF9E2E6}" type="presParOf" srcId="{283CAA0F-CD66-4F81-824F-5AC2EEDEF70C}" destId="{557B872E-2200-4F58-A07F-306C97D068BA}" srcOrd="0" destOrd="0" presId="urn:microsoft.com/office/officeart/2005/8/layout/list1"/>
    <dgm:cxn modelId="{37E2F24B-16FF-4C53-844F-741BE1CA626A}" type="presParOf" srcId="{557B872E-2200-4F58-A07F-306C97D068BA}" destId="{88C7ACA0-268A-4863-9248-D78B11537CF2}" srcOrd="0" destOrd="0" presId="urn:microsoft.com/office/officeart/2005/8/layout/list1"/>
    <dgm:cxn modelId="{704F0513-72FD-4C27-A136-995175EFA349}" type="presParOf" srcId="{557B872E-2200-4F58-A07F-306C97D068BA}" destId="{A561F978-329A-4355-A88F-D4EB52EA37FC}" srcOrd="1" destOrd="0" presId="urn:microsoft.com/office/officeart/2005/8/layout/list1"/>
    <dgm:cxn modelId="{02BC4F28-56BA-4F4B-8BD4-8951B65B9AFF}" type="presParOf" srcId="{283CAA0F-CD66-4F81-824F-5AC2EEDEF70C}" destId="{EB2C7184-61D9-4C86-B881-C057C4D500C9}" srcOrd="1" destOrd="0" presId="urn:microsoft.com/office/officeart/2005/8/layout/list1"/>
    <dgm:cxn modelId="{33739CD2-8728-4082-B221-0BC06D0B7334}" type="presParOf" srcId="{283CAA0F-CD66-4F81-824F-5AC2EEDEF70C}" destId="{0DA90BFF-A80A-42CD-B67D-42A0D32D2FB3}" srcOrd="2" destOrd="0" presId="urn:microsoft.com/office/officeart/2005/8/layout/list1"/>
    <dgm:cxn modelId="{48671DEA-0D3A-4BF4-A5C9-469CB5D6EEF3}" type="presParOf" srcId="{283CAA0F-CD66-4F81-824F-5AC2EEDEF70C}" destId="{EA272B44-FF43-404E-9F6D-A5165F9B9724}" srcOrd="3" destOrd="0" presId="urn:microsoft.com/office/officeart/2005/8/layout/list1"/>
    <dgm:cxn modelId="{B912093D-DA18-4AD9-903A-2C22E7BDEA15}" type="presParOf" srcId="{283CAA0F-CD66-4F81-824F-5AC2EEDEF70C}" destId="{F59FC2B9-2DF5-464C-97C9-10B4071304E6}" srcOrd="4" destOrd="0" presId="urn:microsoft.com/office/officeart/2005/8/layout/list1"/>
    <dgm:cxn modelId="{D7FF149F-758D-4C57-820E-BBC77F340508}" type="presParOf" srcId="{F59FC2B9-2DF5-464C-97C9-10B4071304E6}" destId="{29C6CA52-D5DA-457E-97C8-F88DBC7B6FDF}" srcOrd="0" destOrd="0" presId="urn:microsoft.com/office/officeart/2005/8/layout/list1"/>
    <dgm:cxn modelId="{EF4F13AD-BF8D-418D-B928-520360398018}" type="presParOf" srcId="{F59FC2B9-2DF5-464C-97C9-10B4071304E6}" destId="{78481E59-55DD-4089-9C0A-919BCF2DF9E7}" srcOrd="1" destOrd="0" presId="urn:microsoft.com/office/officeart/2005/8/layout/list1"/>
    <dgm:cxn modelId="{79ADCBFA-3292-45E4-B963-B754570B6E58}" type="presParOf" srcId="{283CAA0F-CD66-4F81-824F-5AC2EEDEF70C}" destId="{F17B2719-EA33-47C1-8F00-6BCD73198032}" srcOrd="5" destOrd="0" presId="urn:microsoft.com/office/officeart/2005/8/layout/list1"/>
    <dgm:cxn modelId="{A02DFDDF-DEE6-4C47-B9A4-90F955431D86}" type="presParOf" srcId="{283CAA0F-CD66-4F81-824F-5AC2EEDEF70C}" destId="{90F6FCCA-E83A-42E9-856F-DD47E38E7C41}" srcOrd="6" destOrd="0" presId="urn:microsoft.com/office/officeart/2005/8/layout/list1"/>
    <dgm:cxn modelId="{E450D470-FC1D-4BBA-B6C1-DD45C11657F9}" type="presParOf" srcId="{283CAA0F-CD66-4F81-824F-5AC2EEDEF70C}" destId="{A12DFC8E-CBB4-4872-BF6A-70CCF79DDD9E}" srcOrd="7" destOrd="0" presId="urn:microsoft.com/office/officeart/2005/8/layout/list1"/>
    <dgm:cxn modelId="{0DDC47E9-CE8D-48CF-ACF7-CE76BD6D85A3}" type="presParOf" srcId="{283CAA0F-CD66-4F81-824F-5AC2EEDEF70C}" destId="{9E85CB96-CD41-4FF0-9631-EB77C07F11D8}" srcOrd="8" destOrd="0" presId="urn:microsoft.com/office/officeart/2005/8/layout/list1"/>
    <dgm:cxn modelId="{7D3C6D1B-7BB2-4563-9CD1-FA027516E5FF}" type="presParOf" srcId="{9E85CB96-CD41-4FF0-9631-EB77C07F11D8}" destId="{6F30D25B-B11D-4873-BAA1-2E3EC3774689}" srcOrd="0" destOrd="0" presId="urn:microsoft.com/office/officeart/2005/8/layout/list1"/>
    <dgm:cxn modelId="{11ABAADE-0CE3-42F1-82A8-BF3EAC3F8F86}" type="presParOf" srcId="{9E85CB96-CD41-4FF0-9631-EB77C07F11D8}" destId="{01BB418E-6677-4894-8BF1-ABB9D05D833E}" srcOrd="1" destOrd="0" presId="urn:microsoft.com/office/officeart/2005/8/layout/list1"/>
    <dgm:cxn modelId="{7FC30557-1807-46DF-B08D-CCB61002FED8}" type="presParOf" srcId="{283CAA0F-CD66-4F81-824F-5AC2EEDEF70C}" destId="{C8D024A1-525E-416D-98FE-C38F13D25796}" srcOrd="9" destOrd="0" presId="urn:microsoft.com/office/officeart/2005/8/layout/list1"/>
    <dgm:cxn modelId="{B0D2675A-97DB-44A6-8811-764D4B54E96A}" type="presParOf" srcId="{283CAA0F-CD66-4F81-824F-5AC2EEDEF70C}" destId="{91E51C40-5009-4C01-BE6A-D92F49717E3C}" srcOrd="10" destOrd="0" presId="urn:microsoft.com/office/officeart/2005/8/layout/list1"/>
    <dgm:cxn modelId="{1929242A-9A04-4B8D-B2FC-8EE6CB689D92}" type="presParOf" srcId="{283CAA0F-CD66-4F81-824F-5AC2EEDEF70C}" destId="{2DD09B08-7D4D-4ACE-9F04-D4EA5BC70A75}" srcOrd="11" destOrd="0" presId="urn:microsoft.com/office/officeart/2005/8/layout/list1"/>
    <dgm:cxn modelId="{DB00FA7E-12A9-472B-8AEE-5B94B13329DB}" type="presParOf" srcId="{283CAA0F-CD66-4F81-824F-5AC2EEDEF70C}" destId="{0D5D2084-700F-47B8-A487-1E55F776E12C}" srcOrd="12" destOrd="0" presId="urn:microsoft.com/office/officeart/2005/8/layout/list1"/>
    <dgm:cxn modelId="{70B3F2B2-1859-4F39-B35D-480C005650BE}" type="presParOf" srcId="{0D5D2084-700F-47B8-A487-1E55F776E12C}" destId="{4371DA3D-2A0C-4F7E-897D-753E2E76AFFB}" srcOrd="0" destOrd="0" presId="urn:microsoft.com/office/officeart/2005/8/layout/list1"/>
    <dgm:cxn modelId="{ED08F32F-0F60-4BC1-9483-E579F41BEB19}" type="presParOf" srcId="{0D5D2084-700F-47B8-A487-1E55F776E12C}" destId="{20B45A26-9332-48FD-8456-8ED09097C743}" srcOrd="1" destOrd="0" presId="urn:microsoft.com/office/officeart/2005/8/layout/list1"/>
    <dgm:cxn modelId="{7029AF27-9CC8-487F-B81C-48A24BE8908C}" type="presParOf" srcId="{283CAA0F-CD66-4F81-824F-5AC2EEDEF70C}" destId="{1EEBD838-F9A8-492C-8626-8BC75F8E65BF}" srcOrd="13" destOrd="0" presId="urn:microsoft.com/office/officeart/2005/8/layout/list1"/>
    <dgm:cxn modelId="{F2A9595C-AECF-478D-9633-E2D52D5CA1C2}" type="presParOf" srcId="{283CAA0F-CD66-4F81-824F-5AC2EEDEF70C}" destId="{AB269097-3714-47AE-A2A4-B2D70043AA3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039FCC-1D2A-4844-9000-2FB42B397E27}" type="doc">
      <dgm:prSet loTypeId="urn:microsoft.com/office/officeart/2005/8/layout/matrix3" loCatId="matrix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4B2E335-F8D9-48D9-8E38-4489C695CDE9}">
      <dgm:prSet phldrT="[Текст]" custT="1"/>
      <dgm:spPr>
        <a:xfrm>
          <a:off x="590549" y="612455"/>
          <a:ext cx="1678560" cy="1882412"/>
        </a:xfrm>
        <a:solidFill>
          <a:schemeClr val="accent3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Периодическое обучение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(тренинги, семинары, повышение квалификации,  </a:t>
          </a:r>
          <a:r>
            <a:rPr lang="ru-RU" sz="10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вебинары</a:t>
          </a: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</a:t>
          </a:r>
          <a:r>
            <a:rPr lang="ru-RU" sz="10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видеомастер</a:t>
          </a: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-классы, онлайн-тестирование, в </a:t>
          </a:r>
          <a:r>
            <a:rPr lang="ru-RU" sz="10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т.ч</a:t>
          </a: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самостоятельное обучение на портале "Добро. Университет", и т.д.) </a:t>
          </a:r>
        </a:p>
      </dgm:t>
    </dgm:pt>
    <dgm:pt modelId="{76C3077C-757E-4898-A18F-0294AD87E085}" type="parTrans" cxnId="{06990129-B257-492F-996E-C14D79C5472B}">
      <dgm:prSet/>
      <dgm:spPr/>
      <dgm:t>
        <a:bodyPr/>
        <a:lstStyle/>
        <a:p>
          <a:endParaRPr lang="ru-RU"/>
        </a:p>
      </dgm:t>
    </dgm:pt>
    <dgm:pt modelId="{E670DD6C-FA02-4547-B642-8CB8BAFD4564}" type="sibTrans" cxnId="{06990129-B257-492F-996E-C14D79C5472B}">
      <dgm:prSet/>
      <dgm:spPr/>
      <dgm:t>
        <a:bodyPr/>
        <a:lstStyle/>
        <a:p>
          <a:endParaRPr lang="ru-RU"/>
        </a:p>
      </dgm:t>
    </dgm:pt>
    <dgm:pt modelId="{342CA96C-7419-465F-9323-CCD076970C60}">
      <dgm:prSet phldrT="[Текст]" custT="1"/>
      <dgm:spPr>
        <a:xfrm>
          <a:off x="2283593" y="2074955"/>
          <a:ext cx="1354207" cy="671211"/>
        </a:xfrm>
        <a:solidFill>
          <a:schemeClr val="accent3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Функциональное обучение под конкретное мероприятие</a:t>
          </a:r>
        </a:p>
      </dgm:t>
    </dgm:pt>
    <dgm:pt modelId="{A56300EC-06AD-4733-9FE2-FEE309752C37}" type="parTrans" cxnId="{14B56F42-25B9-44C3-AE1D-368B08418509}">
      <dgm:prSet/>
      <dgm:spPr/>
      <dgm:t>
        <a:bodyPr/>
        <a:lstStyle/>
        <a:p>
          <a:endParaRPr lang="ru-RU"/>
        </a:p>
      </dgm:t>
    </dgm:pt>
    <dgm:pt modelId="{32AE39C6-F474-4A0A-B585-FA2C13ACE789}" type="sibTrans" cxnId="{14B56F42-25B9-44C3-AE1D-368B08418509}">
      <dgm:prSet/>
      <dgm:spPr/>
      <dgm:t>
        <a:bodyPr/>
        <a:lstStyle/>
        <a:p>
          <a:endParaRPr lang="ru-RU"/>
        </a:p>
      </dgm:t>
    </dgm:pt>
    <dgm:pt modelId="{C9E92422-50A2-47D5-8702-B48B31A65308}">
      <dgm:prSet phldrT="[Текст]" custT="1"/>
      <dgm:spPr>
        <a:xfrm>
          <a:off x="2307946" y="1497624"/>
          <a:ext cx="1321496" cy="493857"/>
        </a:xfrm>
        <a:solidFill>
          <a:schemeClr val="accent3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Наставничество</a:t>
          </a:r>
        </a:p>
      </dgm:t>
    </dgm:pt>
    <dgm:pt modelId="{ED880E66-7826-41CD-A1E6-121E1429C08E}" type="parTrans" cxnId="{1CB33493-7717-4CBB-BA64-10BECCF6C6A5}">
      <dgm:prSet/>
      <dgm:spPr/>
      <dgm:t>
        <a:bodyPr/>
        <a:lstStyle/>
        <a:p>
          <a:endParaRPr lang="ru-RU"/>
        </a:p>
      </dgm:t>
    </dgm:pt>
    <dgm:pt modelId="{E6CA9764-56FD-440E-9E78-B1F0AD4C8055}" type="sibTrans" cxnId="{1CB33493-7717-4CBB-BA64-10BECCF6C6A5}">
      <dgm:prSet/>
      <dgm:spPr/>
      <dgm:t>
        <a:bodyPr/>
        <a:lstStyle/>
        <a:p>
          <a:endParaRPr lang="ru-RU"/>
        </a:p>
      </dgm:t>
    </dgm:pt>
    <dgm:pt modelId="{C2F22CFF-5206-40BA-86CA-E34F959BECCD}">
      <dgm:prSet custT="1"/>
      <dgm:spPr>
        <a:xfrm>
          <a:off x="2291907" y="635661"/>
          <a:ext cx="1354230" cy="761587"/>
        </a:xfrm>
        <a:solidFill>
          <a:schemeClr val="accent3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Проведение инструктажа перед мероприятием</a:t>
          </a:r>
        </a:p>
      </dgm:t>
    </dgm:pt>
    <dgm:pt modelId="{9AA4C5F7-7CCF-4F2A-9B71-29A37A5A55E2}" type="parTrans" cxnId="{49BCD6C0-20B7-4D49-86EF-A27ADECF9431}">
      <dgm:prSet/>
      <dgm:spPr/>
      <dgm:t>
        <a:bodyPr/>
        <a:lstStyle/>
        <a:p>
          <a:endParaRPr lang="ru-RU"/>
        </a:p>
      </dgm:t>
    </dgm:pt>
    <dgm:pt modelId="{869E1FED-12B0-44A3-AB49-CEB1EB8C588D}" type="sibTrans" cxnId="{49BCD6C0-20B7-4D49-86EF-A27ADECF9431}">
      <dgm:prSet/>
      <dgm:spPr/>
      <dgm:t>
        <a:bodyPr/>
        <a:lstStyle/>
        <a:p>
          <a:endParaRPr lang="ru-RU"/>
        </a:p>
      </dgm:t>
    </dgm:pt>
    <dgm:pt modelId="{7DD8D354-B640-42AF-AB78-F052A7B99E88}" type="pres">
      <dgm:prSet presAssocID="{8E039FCC-1D2A-4844-9000-2FB42B397E2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7C5312-05CA-4D3C-8557-3488491D7C72}" type="pres">
      <dgm:prSet presAssocID="{8E039FCC-1D2A-4844-9000-2FB42B397E27}" presName="diamond" presStyleLbl="bgShp" presStyleIdx="0" presStyleCnt="1" custScaleY="79849" custLinFactNeighborX="756" custLinFactNeighborY="-1511"/>
      <dgm:spPr>
        <a:xfrm>
          <a:off x="660353" y="296473"/>
          <a:ext cx="2933699" cy="2342530"/>
        </a:xfrm>
        <a:prstGeom prst="diamond">
          <a:avLst/>
        </a:prstGeom>
        <a:solidFill>
          <a:schemeClr val="bg1"/>
        </a:solidFill>
      </dgm:spPr>
    </dgm:pt>
    <dgm:pt modelId="{9A42BBA2-928E-461C-A434-10192E7670BC}" type="pres">
      <dgm:prSet presAssocID="{8E039FCC-1D2A-4844-9000-2FB42B397E27}" presName="quad1" presStyleLbl="node1" presStyleIdx="0" presStyleCnt="4" custScaleX="454680" custScaleY="62789" custLinFactNeighborX="-8039" custLinFactNeighborY="1023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7D828A6-E589-4914-BA79-9C58689A418A}" type="pres">
      <dgm:prSet presAssocID="{8E039FCC-1D2A-4844-9000-2FB42B397E27}" presName="quad2" presStyleLbl="node1" presStyleIdx="1" presStyleCnt="4" custScaleX="158100" custScaleY="79279" custLinFactNeighborX="27042" custLinFactNeighborY="80943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9AA2311-A4CB-4B3C-8C09-C80391EDFDC7}" type="pres">
      <dgm:prSet presAssocID="{8E039FCC-1D2A-4844-9000-2FB42B397E27}" presName="quad3" presStyleLbl="node1" presStyleIdx="2" presStyleCnt="4" custScaleX="151551" custScaleY="79114" custLinFactX="-58191" custLinFactNeighborX="-100000" custLinFactNeighborY="-2498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0F35673-776C-47B8-A3A4-6EF3B166EB95}" type="pres">
      <dgm:prSet presAssocID="{8E039FCC-1D2A-4844-9000-2FB42B397E27}" presName="quad4" presStyleLbl="node1" presStyleIdx="3" presStyleCnt="4" custScaleX="120045" custScaleY="43164" custLinFactX="-20861" custLinFactNeighborX="-100000" custLinFactNeighborY="-15206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A7F45BD-1B82-4DC9-9852-750386050681}" type="presOf" srcId="{C2F22CFF-5206-40BA-86CA-E34F959BECCD}" destId="{F9AA2311-A4CB-4B3C-8C09-C80391EDFDC7}" srcOrd="0" destOrd="0" presId="urn:microsoft.com/office/officeart/2005/8/layout/matrix3"/>
    <dgm:cxn modelId="{1BE21CBB-F7B3-423A-A554-AD8CB5A2D6CD}" type="presOf" srcId="{C9E92422-50A2-47D5-8702-B48B31A65308}" destId="{20F35673-776C-47B8-A3A4-6EF3B166EB95}" srcOrd="0" destOrd="0" presId="urn:microsoft.com/office/officeart/2005/8/layout/matrix3"/>
    <dgm:cxn modelId="{49BCD6C0-20B7-4D49-86EF-A27ADECF9431}" srcId="{8E039FCC-1D2A-4844-9000-2FB42B397E27}" destId="{C2F22CFF-5206-40BA-86CA-E34F959BECCD}" srcOrd="2" destOrd="0" parTransId="{9AA4C5F7-7CCF-4F2A-9B71-29A37A5A55E2}" sibTransId="{869E1FED-12B0-44A3-AB49-CEB1EB8C588D}"/>
    <dgm:cxn modelId="{2469AA04-555B-4840-93FE-3F00DFD9D0AE}" type="presOf" srcId="{342CA96C-7419-465F-9323-CCD076970C60}" destId="{37D828A6-E589-4914-BA79-9C58689A418A}" srcOrd="0" destOrd="0" presId="urn:microsoft.com/office/officeart/2005/8/layout/matrix3"/>
    <dgm:cxn modelId="{06990129-B257-492F-996E-C14D79C5472B}" srcId="{8E039FCC-1D2A-4844-9000-2FB42B397E27}" destId="{04B2E335-F8D9-48D9-8E38-4489C695CDE9}" srcOrd="0" destOrd="0" parTransId="{76C3077C-757E-4898-A18F-0294AD87E085}" sibTransId="{E670DD6C-FA02-4547-B642-8CB8BAFD4564}"/>
    <dgm:cxn modelId="{79F978E4-F548-48A8-9E19-2F2EAE596978}" type="presOf" srcId="{04B2E335-F8D9-48D9-8E38-4489C695CDE9}" destId="{9A42BBA2-928E-461C-A434-10192E7670BC}" srcOrd="0" destOrd="0" presId="urn:microsoft.com/office/officeart/2005/8/layout/matrix3"/>
    <dgm:cxn modelId="{7869B5EE-E672-4FB8-BA26-71F2741646E9}" type="presOf" srcId="{8E039FCC-1D2A-4844-9000-2FB42B397E27}" destId="{7DD8D354-B640-42AF-AB78-F052A7B99E88}" srcOrd="0" destOrd="0" presId="urn:microsoft.com/office/officeart/2005/8/layout/matrix3"/>
    <dgm:cxn modelId="{1CB33493-7717-4CBB-BA64-10BECCF6C6A5}" srcId="{8E039FCC-1D2A-4844-9000-2FB42B397E27}" destId="{C9E92422-50A2-47D5-8702-B48B31A65308}" srcOrd="3" destOrd="0" parTransId="{ED880E66-7826-41CD-A1E6-121E1429C08E}" sibTransId="{E6CA9764-56FD-440E-9E78-B1F0AD4C8055}"/>
    <dgm:cxn modelId="{14B56F42-25B9-44C3-AE1D-368B08418509}" srcId="{8E039FCC-1D2A-4844-9000-2FB42B397E27}" destId="{342CA96C-7419-465F-9323-CCD076970C60}" srcOrd="1" destOrd="0" parTransId="{A56300EC-06AD-4733-9FE2-FEE309752C37}" sibTransId="{32AE39C6-F474-4A0A-B585-FA2C13ACE789}"/>
    <dgm:cxn modelId="{2AA349A7-4505-414B-A8EA-775B1D95CB56}" type="presParOf" srcId="{7DD8D354-B640-42AF-AB78-F052A7B99E88}" destId="{027C5312-05CA-4D3C-8557-3488491D7C72}" srcOrd="0" destOrd="0" presId="urn:microsoft.com/office/officeart/2005/8/layout/matrix3"/>
    <dgm:cxn modelId="{18B4D6DA-77FB-41C3-92DA-92D76168DB53}" type="presParOf" srcId="{7DD8D354-B640-42AF-AB78-F052A7B99E88}" destId="{9A42BBA2-928E-461C-A434-10192E7670BC}" srcOrd="1" destOrd="0" presId="urn:microsoft.com/office/officeart/2005/8/layout/matrix3"/>
    <dgm:cxn modelId="{F0FDDE78-DE8F-4DA7-AE47-1F93BACA2562}" type="presParOf" srcId="{7DD8D354-B640-42AF-AB78-F052A7B99E88}" destId="{37D828A6-E589-4914-BA79-9C58689A418A}" srcOrd="2" destOrd="0" presId="urn:microsoft.com/office/officeart/2005/8/layout/matrix3"/>
    <dgm:cxn modelId="{E3E4EE2C-0D5F-4A58-B9F4-D692ED085109}" type="presParOf" srcId="{7DD8D354-B640-42AF-AB78-F052A7B99E88}" destId="{F9AA2311-A4CB-4B3C-8C09-C80391EDFDC7}" srcOrd="3" destOrd="0" presId="urn:microsoft.com/office/officeart/2005/8/layout/matrix3"/>
    <dgm:cxn modelId="{9F0515FA-532F-4A47-9AC4-DE6A2CDBDE78}" type="presParOf" srcId="{7DD8D354-B640-42AF-AB78-F052A7B99E88}" destId="{20F35673-776C-47B8-A3A4-6EF3B166EB9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336D11-DB20-4815-8764-BDE4A4301D40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3FA9CA1-A06C-4402-A3B2-62A27344DB8F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 dirty="0" err="1">
              <a:ln/>
              <a:latin typeface="Times New Roman" pitchFamily="18" charset="0"/>
              <a:cs typeface="Times New Roman" pitchFamily="18" charset="0"/>
            </a:rPr>
            <a:t>Привлече-ние</a:t>
          </a:r>
          <a:endParaRPr lang="ru-RU" sz="1100" dirty="0">
            <a:ln/>
            <a:latin typeface="Times New Roman" pitchFamily="18" charset="0"/>
            <a:cs typeface="Times New Roman" pitchFamily="18" charset="0"/>
          </a:endParaRPr>
        </a:p>
      </dgm:t>
    </dgm:pt>
    <dgm:pt modelId="{3D48E8C6-117A-4E68-B57F-70D79281F4DC}" type="parTrans" cxnId="{2790419F-8814-4B7D-B11E-BD25009C8CE1}">
      <dgm:prSet/>
      <dgm:spPr/>
      <dgm:t>
        <a:bodyPr/>
        <a:lstStyle/>
        <a:p>
          <a:pPr algn="ctr"/>
          <a:endParaRPr lang="ru-RU"/>
        </a:p>
      </dgm:t>
    </dgm:pt>
    <dgm:pt modelId="{818855E6-BE9C-4AA9-9897-0E2D04CFA330}" type="sibTrans" cxnId="{2790419F-8814-4B7D-B11E-BD25009C8CE1}">
      <dgm:prSet/>
      <dgm:spPr/>
      <dgm:t>
        <a:bodyPr/>
        <a:lstStyle/>
        <a:p>
          <a:pPr algn="ctr"/>
          <a:endParaRPr lang="ru-RU"/>
        </a:p>
      </dgm:t>
    </dgm:pt>
    <dgm:pt modelId="{6A7ACD25-89A5-4237-8BE1-F20FD77585F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>
              <a:ln/>
              <a:latin typeface="Times New Roman" pitchFamily="18" charset="0"/>
              <a:cs typeface="Times New Roman" pitchFamily="18" charset="0"/>
            </a:rPr>
            <a:t>Мотива-ция</a:t>
          </a:r>
        </a:p>
      </dgm:t>
    </dgm:pt>
    <dgm:pt modelId="{E434B46B-9962-4684-8C9D-4C0FC65BA339}" type="parTrans" cxnId="{F55F7723-9748-4F4D-BA41-6B32395A1BEB}">
      <dgm:prSet/>
      <dgm:spPr/>
      <dgm:t>
        <a:bodyPr/>
        <a:lstStyle/>
        <a:p>
          <a:pPr algn="ctr"/>
          <a:endParaRPr lang="ru-RU"/>
        </a:p>
      </dgm:t>
    </dgm:pt>
    <dgm:pt modelId="{FC3405D1-33AC-4038-83B2-F7968D81FFD2}" type="sibTrans" cxnId="{F55F7723-9748-4F4D-BA41-6B32395A1BEB}">
      <dgm:prSet/>
      <dgm:spPr/>
      <dgm:t>
        <a:bodyPr/>
        <a:lstStyle/>
        <a:p>
          <a:pPr algn="ctr"/>
          <a:endParaRPr lang="ru-RU"/>
        </a:p>
      </dgm:t>
    </dgm:pt>
    <dgm:pt modelId="{BC426BDC-DCC2-49B1-A576-407B2A18F03B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>
              <a:ln/>
              <a:latin typeface="Times New Roman" pitchFamily="18" charset="0"/>
              <a:cs typeface="Times New Roman" pitchFamily="18" charset="0"/>
            </a:rPr>
            <a:t>Сопровож-дение</a:t>
          </a:r>
        </a:p>
      </dgm:t>
    </dgm:pt>
    <dgm:pt modelId="{1D33E6AE-E980-4D1A-8349-F79D33860335}" type="parTrans" cxnId="{BF784775-027B-483C-8661-29C74DA04CE4}">
      <dgm:prSet/>
      <dgm:spPr/>
      <dgm:t>
        <a:bodyPr/>
        <a:lstStyle/>
        <a:p>
          <a:pPr algn="ctr"/>
          <a:endParaRPr lang="ru-RU"/>
        </a:p>
      </dgm:t>
    </dgm:pt>
    <dgm:pt modelId="{993A402A-A9D8-4E83-89D5-96C225E3B194}" type="sibTrans" cxnId="{BF784775-027B-483C-8661-29C74DA04CE4}">
      <dgm:prSet/>
      <dgm:spPr/>
      <dgm:t>
        <a:bodyPr/>
        <a:lstStyle/>
        <a:p>
          <a:pPr algn="ctr"/>
          <a:endParaRPr lang="ru-RU"/>
        </a:p>
      </dgm:t>
    </dgm:pt>
    <dgm:pt modelId="{C3E24FED-65C4-43CE-94B6-982AF1A391B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>
              <a:ln/>
              <a:latin typeface="Times New Roman" pitchFamily="18" charset="0"/>
              <a:cs typeface="Times New Roman" pitchFamily="18" charset="0"/>
            </a:rPr>
            <a:t>Подготов-ка</a:t>
          </a:r>
        </a:p>
      </dgm:t>
    </dgm:pt>
    <dgm:pt modelId="{42192D91-498D-4DCE-9620-B9AF3F8EA13E}" type="parTrans" cxnId="{BBFA3138-07B7-43A2-B8DB-D6334E8201E9}">
      <dgm:prSet/>
      <dgm:spPr/>
      <dgm:t>
        <a:bodyPr/>
        <a:lstStyle/>
        <a:p>
          <a:pPr algn="ctr"/>
          <a:endParaRPr lang="ru-RU"/>
        </a:p>
      </dgm:t>
    </dgm:pt>
    <dgm:pt modelId="{4B05D2BA-1460-4146-BC02-CA5CC0FD7DDD}" type="sibTrans" cxnId="{BBFA3138-07B7-43A2-B8DB-D6334E8201E9}">
      <dgm:prSet/>
      <dgm:spPr/>
      <dgm:t>
        <a:bodyPr/>
        <a:lstStyle/>
        <a:p>
          <a:pPr algn="ctr"/>
          <a:endParaRPr lang="ru-RU"/>
        </a:p>
      </dgm:t>
    </dgm:pt>
    <dgm:pt modelId="{4646BC08-E798-4831-8E02-265DE553A409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>
              <a:ln/>
              <a:latin typeface="Times New Roman" pitchFamily="18" charset="0"/>
              <a:cs typeface="Times New Roman" pitchFamily="18" charset="0"/>
            </a:rPr>
            <a:t>Поощрение</a:t>
          </a:r>
        </a:p>
      </dgm:t>
    </dgm:pt>
    <dgm:pt modelId="{F2F2F706-E8A4-45CF-B0EE-DEAAF648CFA7}" type="sibTrans" cxnId="{FC4A27E2-FAEC-4A07-A981-2CA8EA60526C}">
      <dgm:prSet/>
      <dgm:spPr/>
      <dgm:t>
        <a:bodyPr/>
        <a:lstStyle/>
        <a:p>
          <a:pPr algn="ctr"/>
          <a:endParaRPr lang="ru-RU"/>
        </a:p>
      </dgm:t>
    </dgm:pt>
    <dgm:pt modelId="{37F270B7-8532-4996-97AD-D8B298DF8BB7}" type="parTrans" cxnId="{FC4A27E2-FAEC-4A07-A981-2CA8EA60526C}">
      <dgm:prSet/>
      <dgm:spPr/>
      <dgm:t>
        <a:bodyPr/>
        <a:lstStyle/>
        <a:p>
          <a:pPr algn="ctr"/>
          <a:endParaRPr lang="ru-RU"/>
        </a:p>
      </dgm:t>
    </dgm:pt>
    <dgm:pt modelId="{0FBE8F9D-0DA9-47BC-A454-3CD914D989D4}" type="pres">
      <dgm:prSet presAssocID="{A1336D11-DB20-4815-8764-BDE4A4301D4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BC90DD-480C-4A3D-AE02-8661F73FC2A6}" type="pres">
      <dgm:prSet presAssocID="{A1336D11-DB20-4815-8764-BDE4A4301D40}" presName="wedge1" presStyleLbl="node1" presStyleIdx="0" presStyleCnt="5"/>
      <dgm:spPr/>
      <dgm:t>
        <a:bodyPr/>
        <a:lstStyle/>
        <a:p>
          <a:endParaRPr lang="ru-RU"/>
        </a:p>
      </dgm:t>
    </dgm:pt>
    <dgm:pt modelId="{B54812E9-6236-4963-8587-7F6554AB72E5}" type="pres">
      <dgm:prSet presAssocID="{A1336D11-DB20-4815-8764-BDE4A4301D40}" presName="dummy1a" presStyleCnt="0"/>
      <dgm:spPr/>
    </dgm:pt>
    <dgm:pt modelId="{759B74C8-705E-4F25-A14B-EBE72C8C769E}" type="pres">
      <dgm:prSet presAssocID="{A1336D11-DB20-4815-8764-BDE4A4301D40}" presName="dummy1b" presStyleCnt="0"/>
      <dgm:spPr/>
    </dgm:pt>
    <dgm:pt modelId="{DE59DD0E-F15B-44EE-9793-D1E0BD6B2C50}" type="pres">
      <dgm:prSet presAssocID="{A1336D11-DB20-4815-8764-BDE4A4301D40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EEBDE-C6A2-4DC0-A3D5-5F82F482813C}" type="pres">
      <dgm:prSet presAssocID="{A1336D11-DB20-4815-8764-BDE4A4301D40}" presName="wedge2" presStyleLbl="node1" presStyleIdx="1" presStyleCnt="5"/>
      <dgm:spPr/>
      <dgm:t>
        <a:bodyPr/>
        <a:lstStyle/>
        <a:p>
          <a:endParaRPr lang="ru-RU"/>
        </a:p>
      </dgm:t>
    </dgm:pt>
    <dgm:pt modelId="{17D391E7-7377-4C6C-A61E-005B5DD6B884}" type="pres">
      <dgm:prSet presAssocID="{A1336D11-DB20-4815-8764-BDE4A4301D40}" presName="dummy2a" presStyleCnt="0"/>
      <dgm:spPr/>
    </dgm:pt>
    <dgm:pt modelId="{B7D77877-8436-4428-9EEC-0AEFEFB84B32}" type="pres">
      <dgm:prSet presAssocID="{A1336D11-DB20-4815-8764-BDE4A4301D40}" presName="dummy2b" presStyleCnt="0"/>
      <dgm:spPr/>
    </dgm:pt>
    <dgm:pt modelId="{E7822CD8-2724-4D9E-86F6-F41AA05321C4}" type="pres">
      <dgm:prSet presAssocID="{A1336D11-DB20-4815-8764-BDE4A4301D40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ADDF9-AF8B-44A3-8743-FC0711C06C6B}" type="pres">
      <dgm:prSet presAssocID="{A1336D11-DB20-4815-8764-BDE4A4301D40}" presName="wedge3" presStyleLbl="node1" presStyleIdx="2" presStyleCnt="5"/>
      <dgm:spPr/>
      <dgm:t>
        <a:bodyPr/>
        <a:lstStyle/>
        <a:p>
          <a:endParaRPr lang="ru-RU"/>
        </a:p>
      </dgm:t>
    </dgm:pt>
    <dgm:pt modelId="{C6C16C64-DA66-4912-9819-FF3A18DED29A}" type="pres">
      <dgm:prSet presAssocID="{A1336D11-DB20-4815-8764-BDE4A4301D40}" presName="dummy3a" presStyleCnt="0"/>
      <dgm:spPr/>
    </dgm:pt>
    <dgm:pt modelId="{2991615F-5B8A-4506-AA83-1DF1FDD3276E}" type="pres">
      <dgm:prSet presAssocID="{A1336D11-DB20-4815-8764-BDE4A4301D40}" presName="dummy3b" presStyleCnt="0"/>
      <dgm:spPr/>
    </dgm:pt>
    <dgm:pt modelId="{63F0DDBB-00BE-425A-AD53-E4DD20B852F1}" type="pres">
      <dgm:prSet presAssocID="{A1336D11-DB20-4815-8764-BDE4A4301D40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96A92-5FC1-4512-B893-EA51FDA9EACE}" type="pres">
      <dgm:prSet presAssocID="{A1336D11-DB20-4815-8764-BDE4A4301D40}" presName="wedge4" presStyleLbl="node1" presStyleIdx="3" presStyleCnt="5"/>
      <dgm:spPr/>
      <dgm:t>
        <a:bodyPr/>
        <a:lstStyle/>
        <a:p>
          <a:endParaRPr lang="ru-RU"/>
        </a:p>
      </dgm:t>
    </dgm:pt>
    <dgm:pt modelId="{56B2A54E-DD57-42C3-8978-2FC252F52677}" type="pres">
      <dgm:prSet presAssocID="{A1336D11-DB20-4815-8764-BDE4A4301D40}" presName="dummy4a" presStyleCnt="0"/>
      <dgm:spPr/>
    </dgm:pt>
    <dgm:pt modelId="{4F894B2B-0C72-487C-8D5F-1930C8693875}" type="pres">
      <dgm:prSet presAssocID="{A1336D11-DB20-4815-8764-BDE4A4301D40}" presName="dummy4b" presStyleCnt="0"/>
      <dgm:spPr/>
    </dgm:pt>
    <dgm:pt modelId="{21D6DFEF-2703-4C95-B134-9FABF7B96F2B}" type="pres">
      <dgm:prSet presAssocID="{A1336D11-DB20-4815-8764-BDE4A4301D40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F73C6-6625-47AE-A046-01DAFC0B1F27}" type="pres">
      <dgm:prSet presAssocID="{A1336D11-DB20-4815-8764-BDE4A4301D40}" presName="wedge5" presStyleLbl="node1" presStyleIdx="4" presStyleCnt="5"/>
      <dgm:spPr/>
      <dgm:t>
        <a:bodyPr/>
        <a:lstStyle/>
        <a:p>
          <a:endParaRPr lang="ru-RU"/>
        </a:p>
      </dgm:t>
    </dgm:pt>
    <dgm:pt modelId="{3B99C349-1717-45D2-9803-2789FB47D709}" type="pres">
      <dgm:prSet presAssocID="{A1336D11-DB20-4815-8764-BDE4A4301D40}" presName="dummy5a" presStyleCnt="0"/>
      <dgm:spPr/>
    </dgm:pt>
    <dgm:pt modelId="{93E24746-1AF4-49B2-B68E-743A319CEF7A}" type="pres">
      <dgm:prSet presAssocID="{A1336D11-DB20-4815-8764-BDE4A4301D40}" presName="dummy5b" presStyleCnt="0"/>
      <dgm:spPr/>
    </dgm:pt>
    <dgm:pt modelId="{BE680599-DD48-4F28-82A6-4BD7ABD8637A}" type="pres">
      <dgm:prSet presAssocID="{A1336D11-DB20-4815-8764-BDE4A4301D40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79A0E-AE78-4A97-ABD0-61B5856C8CBD}" type="pres">
      <dgm:prSet presAssocID="{818855E6-BE9C-4AA9-9897-0E2D04CFA330}" presName="arrowWedge1" presStyleLbl="fgSibTrans2D1" presStyleIdx="0" presStyleCnt="5"/>
      <dgm:spPr/>
    </dgm:pt>
    <dgm:pt modelId="{1DB8351B-AA1F-4B20-832F-52EBDC822178}" type="pres">
      <dgm:prSet presAssocID="{4B05D2BA-1460-4146-BC02-CA5CC0FD7DDD}" presName="arrowWedge2" presStyleLbl="fgSibTrans2D1" presStyleIdx="1" presStyleCnt="5"/>
      <dgm:spPr/>
    </dgm:pt>
    <dgm:pt modelId="{A8179EF5-9FDE-4329-AF1F-AF4814BCD80E}" type="pres">
      <dgm:prSet presAssocID="{FC3405D1-33AC-4038-83B2-F7968D81FFD2}" presName="arrowWedge3" presStyleLbl="fgSibTrans2D1" presStyleIdx="2" presStyleCnt="5" custAng="0" custLinFactNeighborX="-1042"/>
      <dgm:spPr/>
    </dgm:pt>
    <dgm:pt modelId="{CECBB850-070E-451D-A63E-0AD1E9DBDF9D}" type="pres">
      <dgm:prSet presAssocID="{993A402A-A9D8-4E83-89D5-96C225E3B194}" presName="arrowWedge4" presStyleLbl="fgSibTrans2D1" presStyleIdx="3" presStyleCnt="5"/>
      <dgm:spPr/>
    </dgm:pt>
    <dgm:pt modelId="{936966C7-260F-4045-A67B-E4D229321A34}" type="pres">
      <dgm:prSet presAssocID="{F2F2F706-E8A4-45CF-B0EE-DEAAF648CFA7}" presName="arrowWedge5" presStyleLbl="fgSibTrans2D1" presStyleIdx="4" presStyleCnt="5"/>
      <dgm:spPr/>
    </dgm:pt>
  </dgm:ptLst>
  <dgm:cxnLst>
    <dgm:cxn modelId="{BF784775-027B-483C-8661-29C74DA04CE4}" srcId="{A1336D11-DB20-4815-8764-BDE4A4301D40}" destId="{BC426BDC-DCC2-49B1-A576-407B2A18F03B}" srcOrd="3" destOrd="0" parTransId="{1D33E6AE-E980-4D1A-8349-F79D33860335}" sibTransId="{993A402A-A9D8-4E83-89D5-96C225E3B194}"/>
    <dgm:cxn modelId="{E8E0DA45-FC98-41C3-A2B4-8FE9681FB31D}" type="presOf" srcId="{03FA9CA1-A06C-4402-A3B2-62A27344DB8F}" destId="{14BC90DD-480C-4A3D-AE02-8661F73FC2A6}" srcOrd="0" destOrd="0" presId="urn:microsoft.com/office/officeart/2005/8/layout/cycle8"/>
    <dgm:cxn modelId="{26C57FAC-7FDF-41DC-8004-4AAAB9997B12}" type="presOf" srcId="{6A7ACD25-89A5-4237-8BE1-F20FD77585FE}" destId="{293ADDF9-AF8B-44A3-8743-FC0711C06C6B}" srcOrd="0" destOrd="0" presId="urn:microsoft.com/office/officeart/2005/8/layout/cycle8"/>
    <dgm:cxn modelId="{939B4596-02EE-4E4F-A95D-86D19845E819}" type="presOf" srcId="{C3E24FED-65C4-43CE-94B6-982AF1A391B0}" destId="{E7822CD8-2724-4D9E-86F6-F41AA05321C4}" srcOrd="1" destOrd="0" presId="urn:microsoft.com/office/officeart/2005/8/layout/cycle8"/>
    <dgm:cxn modelId="{20F66BBD-D7DE-4C11-AD0C-5626858E450D}" type="presOf" srcId="{BC426BDC-DCC2-49B1-A576-407B2A18F03B}" destId="{44396A92-5FC1-4512-B893-EA51FDA9EACE}" srcOrd="0" destOrd="0" presId="urn:microsoft.com/office/officeart/2005/8/layout/cycle8"/>
    <dgm:cxn modelId="{52FE6040-D74A-41DC-A1D2-1D5E02920474}" type="presOf" srcId="{C3E24FED-65C4-43CE-94B6-982AF1A391B0}" destId="{ED2EEBDE-C6A2-4DC0-A3D5-5F82F482813C}" srcOrd="0" destOrd="0" presId="urn:microsoft.com/office/officeart/2005/8/layout/cycle8"/>
    <dgm:cxn modelId="{FC4A27E2-FAEC-4A07-A981-2CA8EA60526C}" srcId="{A1336D11-DB20-4815-8764-BDE4A4301D40}" destId="{4646BC08-E798-4831-8E02-265DE553A409}" srcOrd="4" destOrd="0" parTransId="{37F270B7-8532-4996-97AD-D8B298DF8BB7}" sibTransId="{F2F2F706-E8A4-45CF-B0EE-DEAAF648CFA7}"/>
    <dgm:cxn modelId="{BBFA3138-07B7-43A2-B8DB-D6334E8201E9}" srcId="{A1336D11-DB20-4815-8764-BDE4A4301D40}" destId="{C3E24FED-65C4-43CE-94B6-982AF1A391B0}" srcOrd="1" destOrd="0" parTransId="{42192D91-498D-4DCE-9620-B9AF3F8EA13E}" sibTransId="{4B05D2BA-1460-4146-BC02-CA5CC0FD7DDD}"/>
    <dgm:cxn modelId="{E5400FFC-D2F2-497F-BC6E-3588BE37EC73}" type="presOf" srcId="{BC426BDC-DCC2-49B1-A576-407B2A18F03B}" destId="{21D6DFEF-2703-4C95-B134-9FABF7B96F2B}" srcOrd="1" destOrd="0" presId="urn:microsoft.com/office/officeart/2005/8/layout/cycle8"/>
    <dgm:cxn modelId="{F55F7723-9748-4F4D-BA41-6B32395A1BEB}" srcId="{A1336D11-DB20-4815-8764-BDE4A4301D40}" destId="{6A7ACD25-89A5-4237-8BE1-F20FD77585FE}" srcOrd="2" destOrd="0" parTransId="{E434B46B-9962-4684-8C9D-4C0FC65BA339}" sibTransId="{FC3405D1-33AC-4038-83B2-F7968D81FFD2}"/>
    <dgm:cxn modelId="{0366F533-332F-486D-8ABD-7B08134FE243}" type="presOf" srcId="{4646BC08-E798-4831-8E02-265DE553A409}" destId="{BE680599-DD48-4F28-82A6-4BD7ABD8637A}" srcOrd="1" destOrd="0" presId="urn:microsoft.com/office/officeart/2005/8/layout/cycle8"/>
    <dgm:cxn modelId="{92B574C1-7230-43EE-821D-412CB6C2B463}" type="presOf" srcId="{6A7ACD25-89A5-4237-8BE1-F20FD77585FE}" destId="{63F0DDBB-00BE-425A-AD53-E4DD20B852F1}" srcOrd="1" destOrd="0" presId="urn:microsoft.com/office/officeart/2005/8/layout/cycle8"/>
    <dgm:cxn modelId="{2790419F-8814-4B7D-B11E-BD25009C8CE1}" srcId="{A1336D11-DB20-4815-8764-BDE4A4301D40}" destId="{03FA9CA1-A06C-4402-A3B2-62A27344DB8F}" srcOrd="0" destOrd="0" parTransId="{3D48E8C6-117A-4E68-B57F-70D79281F4DC}" sibTransId="{818855E6-BE9C-4AA9-9897-0E2D04CFA330}"/>
    <dgm:cxn modelId="{42CA9DF2-BE9B-4249-884E-80FE3BE1D2A8}" type="presOf" srcId="{03FA9CA1-A06C-4402-A3B2-62A27344DB8F}" destId="{DE59DD0E-F15B-44EE-9793-D1E0BD6B2C50}" srcOrd="1" destOrd="0" presId="urn:microsoft.com/office/officeart/2005/8/layout/cycle8"/>
    <dgm:cxn modelId="{78D34D87-51BA-4B95-9E92-5C7B7B8C167B}" type="presOf" srcId="{A1336D11-DB20-4815-8764-BDE4A4301D40}" destId="{0FBE8F9D-0DA9-47BC-A454-3CD914D989D4}" srcOrd="0" destOrd="0" presId="urn:microsoft.com/office/officeart/2005/8/layout/cycle8"/>
    <dgm:cxn modelId="{FC6DD9F6-7EB2-4ABB-BAF7-C33271062E85}" type="presOf" srcId="{4646BC08-E798-4831-8E02-265DE553A409}" destId="{A39F73C6-6625-47AE-A046-01DAFC0B1F27}" srcOrd="0" destOrd="0" presId="urn:microsoft.com/office/officeart/2005/8/layout/cycle8"/>
    <dgm:cxn modelId="{7067B655-987D-4768-A029-F99C854EE6FD}" type="presParOf" srcId="{0FBE8F9D-0DA9-47BC-A454-3CD914D989D4}" destId="{14BC90DD-480C-4A3D-AE02-8661F73FC2A6}" srcOrd="0" destOrd="0" presId="urn:microsoft.com/office/officeart/2005/8/layout/cycle8"/>
    <dgm:cxn modelId="{53E82E7F-6ECD-450E-A1EB-EA2A0A85471A}" type="presParOf" srcId="{0FBE8F9D-0DA9-47BC-A454-3CD914D989D4}" destId="{B54812E9-6236-4963-8587-7F6554AB72E5}" srcOrd="1" destOrd="0" presId="urn:microsoft.com/office/officeart/2005/8/layout/cycle8"/>
    <dgm:cxn modelId="{554C2A83-67E0-4143-B886-90CD6971B547}" type="presParOf" srcId="{0FBE8F9D-0DA9-47BC-A454-3CD914D989D4}" destId="{759B74C8-705E-4F25-A14B-EBE72C8C769E}" srcOrd="2" destOrd="0" presId="urn:microsoft.com/office/officeart/2005/8/layout/cycle8"/>
    <dgm:cxn modelId="{E0A645CF-60F8-415C-BCE6-685145875A8A}" type="presParOf" srcId="{0FBE8F9D-0DA9-47BC-A454-3CD914D989D4}" destId="{DE59DD0E-F15B-44EE-9793-D1E0BD6B2C50}" srcOrd="3" destOrd="0" presId="urn:microsoft.com/office/officeart/2005/8/layout/cycle8"/>
    <dgm:cxn modelId="{5556E964-0201-484A-9395-32A63E571B61}" type="presParOf" srcId="{0FBE8F9D-0DA9-47BC-A454-3CD914D989D4}" destId="{ED2EEBDE-C6A2-4DC0-A3D5-5F82F482813C}" srcOrd="4" destOrd="0" presId="urn:microsoft.com/office/officeart/2005/8/layout/cycle8"/>
    <dgm:cxn modelId="{A744B905-E530-432F-84CA-6C5943C06B0A}" type="presParOf" srcId="{0FBE8F9D-0DA9-47BC-A454-3CD914D989D4}" destId="{17D391E7-7377-4C6C-A61E-005B5DD6B884}" srcOrd="5" destOrd="0" presId="urn:microsoft.com/office/officeart/2005/8/layout/cycle8"/>
    <dgm:cxn modelId="{AC8AE5FB-B966-47CF-934C-3EAF24054744}" type="presParOf" srcId="{0FBE8F9D-0DA9-47BC-A454-3CD914D989D4}" destId="{B7D77877-8436-4428-9EEC-0AEFEFB84B32}" srcOrd="6" destOrd="0" presId="urn:microsoft.com/office/officeart/2005/8/layout/cycle8"/>
    <dgm:cxn modelId="{E3E814E2-D210-40F5-A1F1-0F6F1C402D75}" type="presParOf" srcId="{0FBE8F9D-0DA9-47BC-A454-3CD914D989D4}" destId="{E7822CD8-2724-4D9E-86F6-F41AA05321C4}" srcOrd="7" destOrd="0" presId="urn:microsoft.com/office/officeart/2005/8/layout/cycle8"/>
    <dgm:cxn modelId="{714C6C60-2AC9-4FF2-AB9F-77CE4EE431FC}" type="presParOf" srcId="{0FBE8F9D-0DA9-47BC-A454-3CD914D989D4}" destId="{293ADDF9-AF8B-44A3-8743-FC0711C06C6B}" srcOrd="8" destOrd="0" presId="urn:microsoft.com/office/officeart/2005/8/layout/cycle8"/>
    <dgm:cxn modelId="{AB79A848-3962-48E4-87B7-BA65EF7368DE}" type="presParOf" srcId="{0FBE8F9D-0DA9-47BC-A454-3CD914D989D4}" destId="{C6C16C64-DA66-4912-9819-FF3A18DED29A}" srcOrd="9" destOrd="0" presId="urn:microsoft.com/office/officeart/2005/8/layout/cycle8"/>
    <dgm:cxn modelId="{A852228C-DB3B-4D75-A39E-2A4B46A38B18}" type="presParOf" srcId="{0FBE8F9D-0DA9-47BC-A454-3CD914D989D4}" destId="{2991615F-5B8A-4506-AA83-1DF1FDD3276E}" srcOrd="10" destOrd="0" presId="urn:microsoft.com/office/officeart/2005/8/layout/cycle8"/>
    <dgm:cxn modelId="{3F33DDAA-ABAF-46FB-B382-057ED816AE0C}" type="presParOf" srcId="{0FBE8F9D-0DA9-47BC-A454-3CD914D989D4}" destId="{63F0DDBB-00BE-425A-AD53-E4DD20B852F1}" srcOrd="11" destOrd="0" presId="urn:microsoft.com/office/officeart/2005/8/layout/cycle8"/>
    <dgm:cxn modelId="{4BAE0A64-BBAE-470F-92D9-6FAA1D12C9B6}" type="presParOf" srcId="{0FBE8F9D-0DA9-47BC-A454-3CD914D989D4}" destId="{44396A92-5FC1-4512-B893-EA51FDA9EACE}" srcOrd="12" destOrd="0" presId="urn:microsoft.com/office/officeart/2005/8/layout/cycle8"/>
    <dgm:cxn modelId="{35A01526-7D25-489D-A09B-4E72FBA68E1F}" type="presParOf" srcId="{0FBE8F9D-0DA9-47BC-A454-3CD914D989D4}" destId="{56B2A54E-DD57-42C3-8978-2FC252F52677}" srcOrd="13" destOrd="0" presId="urn:microsoft.com/office/officeart/2005/8/layout/cycle8"/>
    <dgm:cxn modelId="{E5B8DA12-F4B3-427F-A791-760AD5722B6E}" type="presParOf" srcId="{0FBE8F9D-0DA9-47BC-A454-3CD914D989D4}" destId="{4F894B2B-0C72-487C-8D5F-1930C8693875}" srcOrd="14" destOrd="0" presId="urn:microsoft.com/office/officeart/2005/8/layout/cycle8"/>
    <dgm:cxn modelId="{06A83679-518F-4A97-A0D2-13C24824536E}" type="presParOf" srcId="{0FBE8F9D-0DA9-47BC-A454-3CD914D989D4}" destId="{21D6DFEF-2703-4C95-B134-9FABF7B96F2B}" srcOrd="15" destOrd="0" presId="urn:microsoft.com/office/officeart/2005/8/layout/cycle8"/>
    <dgm:cxn modelId="{BBA08FB2-683E-44B8-BBF7-ABF17FA23037}" type="presParOf" srcId="{0FBE8F9D-0DA9-47BC-A454-3CD914D989D4}" destId="{A39F73C6-6625-47AE-A046-01DAFC0B1F27}" srcOrd="16" destOrd="0" presId="urn:microsoft.com/office/officeart/2005/8/layout/cycle8"/>
    <dgm:cxn modelId="{F0107A89-9147-472B-9E7D-D516982B78C5}" type="presParOf" srcId="{0FBE8F9D-0DA9-47BC-A454-3CD914D989D4}" destId="{3B99C349-1717-45D2-9803-2789FB47D709}" srcOrd="17" destOrd="0" presId="urn:microsoft.com/office/officeart/2005/8/layout/cycle8"/>
    <dgm:cxn modelId="{2D2490C8-73E3-4F4B-8012-79C5EBDA785E}" type="presParOf" srcId="{0FBE8F9D-0DA9-47BC-A454-3CD914D989D4}" destId="{93E24746-1AF4-49B2-B68E-743A319CEF7A}" srcOrd="18" destOrd="0" presId="urn:microsoft.com/office/officeart/2005/8/layout/cycle8"/>
    <dgm:cxn modelId="{C34245D0-6114-4A90-A4B2-C31239A3787B}" type="presParOf" srcId="{0FBE8F9D-0DA9-47BC-A454-3CD914D989D4}" destId="{BE680599-DD48-4F28-82A6-4BD7ABD8637A}" srcOrd="19" destOrd="0" presId="urn:microsoft.com/office/officeart/2005/8/layout/cycle8"/>
    <dgm:cxn modelId="{4BC4E8B9-4606-4F39-8449-2AF8E6677B90}" type="presParOf" srcId="{0FBE8F9D-0DA9-47BC-A454-3CD914D989D4}" destId="{B7A79A0E-AE78-4A97-ABD0-61B5856C8CBD}" srcOrd="20" destOrd="0" presId="urn:microsoft.com/office/officeart/2005/8/layout/cycle8"/>
    <dgm:cxn modelId="{526A27FE-CE38-40D0-9A55-66999C72C0A9}" type="presParOf" srcId="{0FBE8F9D-0DA9-47BC-A454-3CD914D989D4}" destId="{1DB8351B-AA1F-4B20-832F-52EBDC822178}" srcOrd="21" destOrd="0" presId="urn:microsoft.com/office/officeart/2005/8/layout/cycle8"/>
    <dgm:cxn modelId="{AE778685-D64B-4C2A-8546-BB0DD5F13112}" type="presParOf" srcId="{0FBE8F9D-0DA9-47BC-A454-3CD914D989D4}" destId="{A8179EF5-9FDE-4329-AF1F-AF4814BCD80E}" srcOrd="22" destOrd="0" presId="urn:microsoft.com/office/officeart/2005/8/layout/cycle8"/>
    <dgm:cxn modelId="{ECBD3448-9A95-4C86-874B-33E8615CB067}" type="presParOf" srcId="{0FBE8F9D-0DA9-47BC-A454-3CD914D989D4}" destId="{CECBB850-070E-451D-A63E-0AD1E9DBDF9D}" srcOrd="23" destOrd="0" presId="urn:microsoft.com/office/officeart/2005/8/layout/cycle8"/>
    <dgm:cxn modelId="{BCAE4C76-34A3-4FEE-ABD1-03A9D6EE1D28}" type="presParOf" srcId="{0FBE8F9D-0DA9-47BC-A454-3CD914D989D4}" destId="{936966C7-260F-4045-A67B-E4D229321A34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1A7280-F02F-4501-9EDA-D90B8DE8A75C}" type="doc">
      <dgm:prSet loTypeId="urn:microsoft.com/office/officeart/2005/8/layout/vList6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87BF3EC0-916E-433D-88EA-9B844DF8ACE9}">
      <dgm:prSet phldrT="[Текст]"/>
      <dgm:spPr>
        <a:xfrm>
          <a:off x="0" y="0"/>
          <a:ext cx="1299205" cy="1080492"/>
        </a:xfrm>
        <a:solidFill>
          <a:srgbClr val="F5CD2D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Calibri"/>
              <a:ea typeface="+mn-ea"/>
              <a:cs typeface="+mn-cs"/>
            </a:rPr>
            <a:t>Социальная мотивация</a:t>
          </a:r>
        </a:p>
      </dgm:t>
    </dgm:pt>
    <dgm:pt modelId="{FE7E1985-F238-40F9-B1E4-3CA89C19ECAB}" type="parTrans" cxnId="{0C99008F-D12D-4705-83E4-EB58130067EF}">
      <dgm:prSet/>
      <dgm:spPr/>
      <dgm:t>
        <a:bodyPr/>
        <a:lstStyle/>
        <a:p>
          <a:endParaRPr lang="ru-RU"/>
        </a:p>
      </dgm:t>
    </dgm:pt>
    <dgm:pt modelId="{0D2B953E-DE21-414D-90D4-A4FFC344AECF}" type="sibTrans" cxnId="{0C99008F-D12D-4705-83E4-EB58130067EF}">
      <dgm:prSet/>
      <dgm:spPr/>
      <dgm:t>
        <a:bodyPr/>
        <a:lstStyle/>
        <a:p>
          <a:endParaRPr lang="ru-RU"/>
        </a:p>
      </dgm:t>
    </dgm:pt>
    <dgm:pt modelId="{0DD0A2D4-D82E-4D5B-9372-788BF3EF45C4}">
      <dgm:prSet phldrT="[Текст]" custT="1"/>
      <dgm:spPr>
        <a:xfrm>
          <a:off x="1333500" y="0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>
              <a:latin typeface="Times New Roman" pitchFamily="18" charset="0"/>
              <a:ea typeface="+mn-ea"/>
              <a:cs typeface="Times New Roman" pitchFamily="18" charset="0"/>
            </a:rPr>
            <a:t>общественное признание, чувство социальной значимости</a:t>
          </a:r>
        </a:p>
      </dgm:t>
    </dgm:pt>
    <dgm:pt modelId="{2C673019-08DF-40F9-9964-D2F6D592111A}" type="parTrans" cxnId="{2AED1E84-664D-4F73-961B-5DAE769E59A9}">
      <dgm:prSet/>
      <dgm:spPr/>
      <dgm:t>
        <a:bodyPr/>
        <a:lstStyle/>
        <a:p>
          <a:endParaRPr lang="ru-RU"/>
        </a:p>
      </dgm:t>
    </dgm:pt>
    <dgm:pt modelId="{D94BF280-743E-4B33-8545-D7041A017FE5}" type="sibTrans" cxnId="{2AED1E84-664D-4F73-961B-5DAE769E59A9}">
      <dgm:prSet/>
      <dgm:spPr/>
      <dgm:t>
        <a:bodyPr/>
        <a:lstStyle/>
        <a:p>
          <a:endParaRPr lang="ru-RU"/>
        </a:p>
      </dgm:t>
    </dgm:pt>
    <dgm:pt modelId="{61415045-194B-4570-8388-2EB278AA3615}">
      <dgm:prSet phldrT="[Текст]"/>
      <dgm:spPr>
        <a:xfrm>
          <a:off x="0" y="1188541"/>
          <a:ext cx="1299205" cy="1080492"/>
        </a:xfrm>
        <a:solidFill>
          <a:srgbClr val="F5CD2D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Calibri"/>
              <a:ea typeface="+mn-ea"/>
              <a:cs typeface="+mn-cs"/>
            </a:rPr>
            <a:t>Социальная ответственность</a:t>
          </a:r>
        </a:p>
      </dgm:t>
    </dgm:pt>
    <dgm:pt modelId="{F84833E3-8326-4F48-848C-3E1094A4FEDA}" type="parTrans" cxnId="{17E3F79D-E06F-4A67-9745-23A443D30025}">
      <dgm:prSet/>
      <dgm:spPr/>
      <dgm:t>
        <a:bodyPr/>
        <a:lstStyle/>
        <a:p>
          <a:endParaRPr lang="ru-RU"/>
        </a:p>
      </dgm:t>
    </dgm:pt>
    <dgm:pt modelId="{AF002016-63CD-4775-9369-5E40466FDCAE}" type="sibTrans" cxnId="{17E3F79D-E06F-4A67-9745-23A443D30025}">
      <dgm:prSet/>
      <dgm:spPr/>
      <dgm:t>
        <a:bodyPr/>
        <a:lstStyle/>
        <a:p>
          <a:endParaRPr lang="ru-RU"/>
        </a:p>
      </dgm:t>
    </dgm:pt>
    <dgm:pt modelId="{6A01D188-D398-4B23-85F8-1FF2A4A66DA5}">
      <dgm:prSet phldrT="[Текст]" custT="1"/>
      <dgm:spPr>
        <a:xfrm>
          <a:off x="1333500" y="0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возможность общения, дружеского взаимодействия с единомышленниками</a:t>
          </a:r>
        </a:p>
      </dgm:t>
    </dgm:pt>
    <dgm:pt modelId="{E0C09CD9-129A-4E96-BCAF-D8DB68FC889E}" type="parTrans" cxnId="{C170FFBA-5E86-4138-A5FA-5DBF313C483E}">
      <dgm:prSet/>
      <dgm:spPr/>
      <dgm:t>
        <a:bodyPr/>
        <a:lstStyle/>
        <a:p>
          <a:endParaRPr lang="ru-RU"/>
        </a:p>
      </dgm:t>
    </dgm:pt>
    <dgm:pt modelId="{5D3BD2C9-7828-4ACE-9CDE-AEE4D5C24BF4}" type="sibTrans" cxnId="{C170FFBA-5E86-4138-A5FA-5DBF313C483E}">
      <dgm:prSet/>
      <dgm:spPr/>
      <dgm:t>
        <a:bodyPr/>
        <a:lstStyle/>
        <a:p>
          <a:endParaRPr lang="ru-RU"/>
        </a:p>
      </dgm:t>
    </dgm:pt>
    <dgm:pt modelId="{219B6A21-7EC0-456B-ACB8-BC7FB6AFDBFA}">
      <dgm:prSet/>
      <dgm:spPr>
        <a:xfrm>
          <a:off x="0" y="2377082"/>
          <a:ext cx="1299205" cy="1080492"/>
        </a:xfrm>
        <a:solidFill>
          <a:srgbClr val="F5CD2D"/>
        </a:solidFill>
      </dgm:spPr>
      <dgm:t>
        <a:bodyPr/>
        <a:lstStyle/>
        <a:p>
          <a:r>
            <a:rPr lang="ru-RU">
              <a:solidFill>
                <a:schemeClr val="tx1"/>
              </a:solidFill>
              <a:latin typeface="Calibri"/>
              <a:ea typeface="+mn-ea"/>
              <a:cs typeface="+mn-cs"/>
            </a:rPr>
            <a:t>Материальная мотивация</a:t>
          </a:r>
        </a:p>
      </dgm:t>
    </dgm:pt>
    <dgm:pt modelId="{B30ABBB8-2497-4D0E-9AD1-5D6371E7B8FC}" type="parTrans" cxnId="{6EA8E148-42BD-4938-902A-53047AA90D67}">
      <dgm:prSet/>
      <dgm:spPr/>
      <dgm:t>
        <a:bodyPr/>
        <a:lstStyle/>
        <a:p>
          <a:endParaRPr lang="ru-RU"/>
        </a:p>
      </dgm:t>
    </dgm:pt>
    <dgm:pt modelId="{2EBF907B-AB98-4EB4-B73F-0C1FCB1D600C}" type="sibTrans" cxnId="{6EA8E148-42BD-4938-902A-53047AA90D67}">
      <dgm:prSet/>
      <dgm:spPr/>
      <dgm:t>
        <a:bodyPr/>
        <a:lstStyle/>
        <a:p>
          <a:endParaRPr lang="ru-RU"/>
        </a:p>
      </dgm:t>
    </dgm:pt>
    <dgm:pt modelId="{44FB5B71-AE11-47C1-86F6-383825EACBDF}">
      <dgm:prSet custT="1"/>
      <dgm:spPr>
        <a:xfrm>
          <a:off x="1333500" y="2377082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приобретение полезных и практических знаний и навыков</a:t>
          </a:r>
        </a:p>
      </dgm:t>
    </dgm:pt>
    <dgm:pt modelId="{A5E7CCD7-2846-452F-8B8D-6F2FBFAC8681}" type="parTrans" cxnId="{A3D38B4D-C635-462B-A0F6-B9E42CCD3CF3}">
      <dgm:prSet/>
      <dgm:spPr/>
      <dgm:t>
        <a:bodyPr/>
        <a:lstStyle/>
        <a:p>
          <a:endParaRPr lang="ru-RU"/>
        </a:p>
      </dgm:t>
    </dgm:pt>
    <dgm:pt modelId="{C15D8E6E-4EFB-43F8-BDA6-C37B0C31ADB3}" type="sibTrans" cxnId="{A3D38B4D-C635-462B-A0F6-B9E42CCD3CF3}">
      <dgm:prSet/>
      <dgm:spPr/>
      <dgm:t>
        <a:bodyPr/>
        <a:lstStyle/>
        <a:p>
          <a:endParaRPr lang="ru-RU"/>
        </a:p>
      </dgm:t>
    </dgm:pt>
    <dgm:pt modelId="{148F860F-D6A2-429D-86A0-41762C875907}">
      <dgm:prSet custT="1"/>
      <dgm:spPr>
        <a:xfrm>
          <a:off x="1333500" y="2377082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>
              <a:latin typeface="Times New Roman" pitchFamily="18" charset="0"/>
              <a:ea typeface="+mn-ea"/>
              <a:cs typeface="Times New Roman" pitchFamily="18" charset="0"/>
            </a:rPr>
            <a:t>организация свободного времени</a:t>
          </a:r>
        </a:p>
      </dgm:t>
    </dgm:pt>
    <dgm:pt modelId="{1E6FBBD6-B19F-45BD-8776-13DC670BBC75}" type="parTrans" cxnId="{C855D182-E116-42E7-AD1E-E205BC621EF3}">
      <dgm:prSet/>
      <dgm:spPr/>
      <dgm:t>
        <a:bodyPr/>
        <a:lstStyle/>
        <a:p>
          <a:endParaRPr lang="ru-RU"/>
        </a:p>
      </dgm:t>
    </dgm:pt>
    <dgm:pt modelId="{91E9A9CB-63F0-4CBB-8148-F808D7A12E42}" type="sibTrans" cxnId="{C855D182-E116-42E7-AD1E-E205BC621EF3}">
      <dgm:prSet/>
      <dgm:spPr/>
      <dgm:t>
        <a:bodyPr/>
        <a:lstStyle/>
        <a:p>
          <a:endParaRPr lang="ru-RU"/>
        </a:p>
      </dgm:t>
    </dgm:pt>
    <dgm:pt modelId="{77ABA627-C6D4-4823-86E0-517377B99117}">
      <dgm:prSet phldrT="[Текст]" custT="1"/>
      <dgm:spPr>
        <a:xfrm>
          <a:off x="1333500" y="0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стремление к общению и обмену опытом</a:t>
          </a:r>
        </a:p>
      </dgm:t>
    </dgm:pt>
    <dgm:pt modelId="{5657F81E-EB8B-4068-8A86-6E040749654C}" type="parTrans" cxnId="{5ECC476D-ED5F-4FC8-87AA-5702A92FF6AD}">
      <dgm:prSet/>
      <dgm:spPr/>
      <dgm:t>
        <a:bodyPr/>
        <a:lstStyle/>
        <a:p>
          <a:endParaRPr lang="ru-RU"/>
        </a:p>
      </dgm:t>
    </dgm:pt>
    <dgm:pt modelId="{DC3BB398-FEC2-4012-B66F-2921F943E8FC}" type="sibTrans" cxnId="{5ECC476D-ED5F-4FC8-87AA-5702A92FF6AD}">
      <dgm:prSet/>
      <dgm:spPr/>
      <dgm:t>
        <a:bodyPr/>
        <a:lstStyle/>
        <a:p>
          <a:endParaRPr lang="ru-RU"/>
        </a:p>
      </dgm:t>
    </dgm:pt>
    <dgm:pt modelId="{FC9052C0-F55F-4AA1-A4B7-C5ECA423FD51}">
      <dgm:prSet custT="1"/>
      <dgm:spPr>
        <a:xfrm>
          <a:off x="1333500" y="2377082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реализация личностного потенциала</a:t>
          </a:r>
        </a:p>
      </dgm:t>
    </dgm:pt>
    <dgm:pt modelId="{8448E558-1B62-4593-831A-6D70E60D180F}" type="parTrans" cxnId="{9FF0B305-26FD-42A6-BBF9-20A9E70301E8}">
      <dgm:prSet/>
      <dgm:spPr/>
      <dgm:t>
        <a:bodyPr/>
        <a:lstStyle/>
        <a:p>
          <a:endParaRPr lang="ru-RU"/>
        </a:p>
      </dgm:t>
    </dgm:pt>
    <dgm:pt modelId="{5D2B385A-1BB2-47BC-A3D4-2D10679E2489}" type="sibTrans" cxnId="{9FF0B305-26FD-42A6-BBF9-20A9E70301E8}">
      <dgm:prSet/>
      <dgm:spPr/>
      <dgm:t>
        <a:bodyPr/>
        <a:lstStyle/>
        <a:p>
          <a:endParaRPr lang="ru-RU"/>
        </a:p>
      </dgm:t>
    </dgm:pt>
    <dgm:pt modelId="{3DAB959A-1C8A-462B-91F1-7C657A9E1BF1}">
      <dgm:prSet custT="1"/>
      <dgm:spPr>
        <a:xfrm>
          <a:off x="1333500" y="2377082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>
              <a:latin typeface="Times New Roman" pitchFamily="18" charset="0"/>
              <a:ea typeface="+mn-ea"/>
              <a:cs typeface="Times New Roman" pitchFamily="18" charset="0"/>
            </a:rPr>
            <a:t>профессиональное ориентирование</a:t>
          </a:r>
        </a:p>
      </dgm:t>
    </dgm:pt>
    <dgm:pt modelId="{BDFAD062-79D8-4882-ABF0-8AB40285C764}" type="parTrans" cxnId="{0A49EBBE-8BDB-4AC2-A155-343BB0DC8868}">
      <dgm:prSet/>
      <dgm:spPr/>
      <dgm:t>
        <a:bodyPr/>
        <a:lstStyle/>
        <a:p>
          <a:endParaRPr lang="ru-RU"/>
        </a:p>
      </dgm:t>
    </dgm:pt>
    <dgm:pt modelId="{E70A76C0-0EFC-47CD-8958-E5876A9E88A4}" type="sibTrans" cxnId="{0A49EBBE-8BDB-4AC2-A155-343BB0DC8868}">
      <dgm:prSet/>
      <dgm:spPr/>
      <dgm:t>
        <a:bodyPr/>
        <a:lstStyle/>
        <a:p>
          <a:endParaRPr lang="ru-RU"/>
        </a:p>
      </dgm:t>
    </dgm:pt>
    <dgm:pt modelId="{B6973E42-746B-4FB0-8D68-FADB05386AC6}">
      <dgm:prSet phldrT="[Текст]" custT="1"/>
      <dgm:spPr>
        <a:xfrm>
          <a:off x="1333500" y="1188541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желание быть моделью поведения для других</a:t>
          </a:r>
        </a:p>
      </dgm:t>
    </dgm:pt>
    <dgm:pt modelId="{2C22AF4B-9777-4581-9FF2-9418D2264801}" type="parTrans" cxnId="{6342ED33-2470-452E-9EAD-55EA176D0C95}">
      <dgm:prSet/>
      <dgm:spPr/>
      <dgm:t>
        <a:bodyPr/>
        <a:lstStyle/>
        <a:p>
          <a:endParaRPr lang="ru-RU"/>
        </a:p>
      </dgm:t>
    </dgm:pt>
    <dgm:pt modelId="{FB7D5134-E0CC-443B-BFE7-F328205C3ABF}" type="sibTrans" cxnId="{6342ED33-2470-452E-9EAD-55EA176D0C95}">
      <dgm:prSet/>
      <dgm:spPr/>
      <dgm:t>
        <a:bodyPr/>
        <a:lstStyle/>
        <a:p>
          <a:endParaRPr lang="ru-RU"/>
        </a:p>
      </dgm:t>
    </dgm:pt>
    <dgm:pt modelId="{B32D9D4F-4737-46D2-95EC-7F0C5FDA189B}">
      <dgm:prSet phldrT="[Текст]" custT="1"/>
      <dgm:spPr>
        <a:xfrm>
          <a:off x="1333500" y="1188541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желание показать вое неравнодушие к проблемам общества</a:t>
          </a:r>
        </a:p>
      </dgm:t>
    </dgm:pt>
    <dgm:pt modelId="{AFE8EE93-4B9E-4769-A440-98B3A168C753}" type="parTrans" cxnId="{EA54CD71-EF3B-4EFB-BD55-76569DF9FBC2}">
      <dgm:prSet/>
      <dgm:spPr/>
      <dgm:t>
        <a:bodyPr/>
        <a:lstStyle/>
        <a:p>
          <a:endParaRPr lang="ru-RU"/>
        </a:p>
      </dgm:t>
    </dgm:pt>
    <dgm:pt modelId="{CD9DB1D7-8622-419D-B26B-4A730A25DFC3}" type="sibTrans" cxnId="{EA54CD71-EF3B-4EFB-BD55-76569DF9FBC2}">
      <dgm:prSet/>
      <dgm:spPr/>
      <dgm:t>
        <a:bodyPr/>
        <a:lstStyle/>
        <a:p>
          <a:endParaRPr lang="ru-RU"/>
        </a:p>
      </dgm:t>
    </dgm:pt>
    <dgm:pt modelId="{54F918BC-60C0-4F49-8DF4-F8C201EA6C31}">
      <dgm:prSet phldrT="[Текст]" custT="1"/>
      <dgm:spPr>
        <a:xfrm>
          <a:off x="1333500" y="1188541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желание </a:t>
          </a:r>
          <a:r>
            <a:rPr lang="ru-RU" sz="900" dirty="0" smtClean="0">
              <a:latin typeface="Times New Roman" pitchFamily="18" charset="0"/>
              <a:ea typeface="+mn-ea"/>
              <a:cs typeface="Times New Roman" pitchFamily="18" charset="0"/>
            </a:rPr>
            <a:t>улучшить </a:t>
          </a:r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жизнь других людей, нуждающихся в помощи</a:t>
          </a:r>
        </a:p>
      </dgm:t>
    </dgm:pt>
    <dgm:pt modelId="{A8B69859-77EE-437E-855C-78089D30C466}" type="parTrans" cxnId="{A3811735-C460-4B0E-9A70-5DF14A982873}">
      <dgm:prSet/>
      <dgm:spPr/>
      <dgm:t>
        <a:bodyPr/>
        <a:lstStyle/>
        <a:p>
          <a:endParaRPr lang="ru-RU"/>
        </a:p>
      </dgm:t>
    </dgm:pt>
    <dgm:pt modelId="{86A40AF9-BE1F-46BF-B656-ABD776063C3D}" type="sibTrans" cxnId="{A3811735-C460-4B0E-9A70-5DF14A982873}">
      <dgm:prSet/>
      <dgm:spPr/>
      <dgm:t>
        <a:bodyPr/>
        <a:lstStyle/>
        <a:p>
          <a:endParaRPr lang="ru-RU"/>
        </a:p>
      </dgm:t>
    </dgm:pt>
    <dgm:pt modelId="{C80816F0-65A5-46E1-9FEC-B9780F8A6B7D}" type="pres">
      <dgm:prSet presAssocID="{F11A7280-F02F-4501-9EDA-D90B8DE8A75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120036-1E4E-4408-B137-7BC4FD5453A0}" type="pres">
      <dgm:prSet presAssocID="{87BF3EC0-916E-433D-88EA-9B844DF8ACE9}" presName="linNode" presStyleCnt="0"/>
      <dgm:spPr/>
    </dgm:pt>
    <dgm:pt modelId="{2A51BF05-AF7F-4A00-B31F-5C3ACE15BBDF}" type="pres">
      <dgm:prSet presAssocID="{87BF3EC0-916E-433D-88EA-9B844DF8ACE9}" presName="parentShp" presStyleLbl="node1" presStyleIdx="0" presStyleCnt="3" custScaleX="45282" custScaleY="31535" custLinFactNeighborX="-1838" custLinFactNeighborY="29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6BB75AF-2FAE-4550-9F3E-2DFA5FC87BB9}" type="pres">
      <dgm:prSet presAssocID="{87BF3EC0-916E-433D-88EA-9B844DF8ACE9}" presName="childShp" presStyleLbl="bgAccFollowNode1" presStyleIdx="0" presStyleCnt="3" custScaleX="110246" custScaleY="32108" custLinFactNeighborX="2593" custLinFactNeighborY="2781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26BCCE22-DA36-47EC-B572-030648CFC532}" type="pres">
      <dgm:prSet presAssocID="{0D2B953E-DE21-414D-90D4-A4FFC344AECF}" presName="spacing" presStyleCnt="0"/>
      <dgm:spPr/>
    </dgm:pt>
    <dgm:pt modelId="{37CADAFB-6C54-46B2-A606-92EBF5D6E51C}" type="pres">
      <dgm:prSet presAssocID="{61415045-194B-4570-8388-2EB278AA3615}" presName="linNode" presStyleCnt="0"/>
      <dgm:spPr/>
    </dgm:pt>
    <dgm:pt modelId="{03C82618-BF40-4942-9D59-0D5E418319F3}" type="pres">
      <dgm:prSet presAssocID="{61415045-194B-4570-8388-2EB278AA3615}" presName="parentShp" presStyleLbl="node1" presStyleIdx="1" presStyleCnt="3" custScaleX="45878" custScaleY="31535" custLinFactNeighborX="26" custLinFactNeighborY="-46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1D2EE82-54DE-4348-A6DE-CF69DE97B043}" type="pres">
      <dgm:prSet presAssocID="{61415045-194B-4570-8388-2EB278AA3615}" presName="childShp" presStyleLbl="bgAccFollowNode1" presStyleIdx="1" presStyleCnt="3" custScaleX="113140" custScaleY="28739" custLinFactNeighborX="4310" custLinFactNeighborY="-6149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A1E3F59F-8E5D-40D5-8733-A253773E6FEB}" type="pres">
      <dgm:prSet presAssocID="{AF002016-63CD-4775-9369-5E40466FDCAE}" presName="spacing" presStyleCnt="0"/>
      <dgm:spPr/>
    </dgm:pt>
    <dgm:pt modelId="{B6B5418D-AA9B-47EE-A67D-90FA2B5EB712}" type="pres">
      <dgm:prSet presAssocID="{219B6A21-7EC0-456B-ACB8-BC7FB6AFDBFA}" presName="linNode" presStyleCnt="0"/>
      <dgm:spPr/>
    </dgm:pt>
    <dgm:pt modelId="{B44CCA07-FFF4-4F76-B295-6F447A9E1457}" type="pres">
      <dgm:prSet presAssocID="{219B6A21-7EC0-456B-ACB8-BC7FB6AFDBFA}" presName="parentShp" presStyleLbl="node1" presStyleIdx="2" presStyleCnt="3" custScaleX="45878" custScaleY="31535" custLinFactNeighborX="-1344" custLinFactNeighborY="-172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9062454-E22F-4961-B2A8-A3FEF1B6CAEA}" type="pres">
      <dgm:prSet presAssocID="{219B6A21-7EC0-456B-ACB8-BC7FB6AFDBFA}" presName="childShp" presStyleLbl="bgAccFollowNode1" presStyleIdx="2" presStyleCnt="3" custScaleX="109101" custScaleY="42687" custLinFactNeighborX="3002" custLinFactNeighborY="-17416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ru-RU"/>
        </a:p>
      </dgm:t>
    </dgm:pt>
  </dgm:ptLst>
  <dgm:cxnLst>
    <dgm:cxn modelId="{17E3F79D-E06F-4A67-9745-23A443D30025}" srcId="{F11A7280-F02F-4501-9EDA-D90B8DE8A75C}" destId="{61415045-194B-4570-8388-2EB278AA3615}" srcOrd="1" destOrd="0" parTransId="{F84833E3-8326-4F48-848C-3E1094A4FEDA}" sibTransId="{AF002016-63CD-4775-9369-5E40466FDCAE}"/>
    <dgm:cxn modelId="{C855D182-E116-42E7-AD1E-E205BC621EF3}" srcId="{219B6A21-7EC0-456B-ACB8-BC7FB6AFDBFA}" destId="{148F860F-D6A2-429D-86A0-41762C875907}" srcOrd="1" destOrd="0" parTransId="{1E6FBBD6-B19F-45BD-8776-13DC670BBC75}" sibTransId="{91E9A9CB-63F0-4CBB-8148-F808D7A12E42}"/>
    <dgm:cxn modelId="{9D69DCA6-691B-4395-BA7D-5647CEFFFEC5}" type="presOf" srcId="{61415045-194B-4570-8388-2EB278AA3615}" destId="{03C82618-BF40-4942-9D59-0D5E418319F3}" srcOrd="0" destOrd="0" presId="urn:microsoft.com/office/officeart/2005/8/layout/vList6"/>
    <dgm:cxn modelId="{03DFDE93-5575-446C-80E4-191ABDC1D2B8}" type="presOf" srcId="{FC9052C0-F55F-4AA1-A4B7-C5ECA423FD51}" destId="{29062454-E22F-4961-B2A8-A3FEF1B6CAEA}" srcOrd="0" destOrd="2" presId="urn:microsoft.com/office/officeart/2005/8/layout/vList6"/>
    <dgm:cxn modelId="{3DC5D992-2BF4-47FE-9279-97882961F17B}" type="presOf" srcId="{44FB5B71-AE11-47C1-86F6-383825EACBDF}" destId="{29062454-E22F-4961-B2A8-A3FEF1B6CAEA}" srcOrd="0" destOrd="0" presId="urn:microsoft.com/office/officeart/2005/8/layout/vList6"/>
    <dgm:cxn modelId="{0C99008F-D12D-4705-83E4-EB58130067EF}" srcId="{F11A7280-F02F-4501-9EDA-D90B8DE8A75C}" destId="{87BF3EC0-916E-433D-88EA-9B844DF8ACE9}" srcOrd="0" destOrd="0" parTransId="{FE7E1985-F238-40F9-B1E4-3CA89C19ECAB}" sibTransId="{0D2B953E-DE21-414D-90D4-A4FFC344AECF}"/>
    <dgm:cxn modelId="{EA54CD71-EF3B-4EFB-BD55-76569DF9FBC2}" srcId="{61415045-194B-4570-8388-2EB278AA3615}" destId="{B32D9D4F-4737-46D2-95EC-7F0C5FDA189B}" srcOrd="2" destOrd="0" parTransId="{AFE8EE93-4B9E-4769-A440-98B3A168C753}" sibTransId="{CD9DB1D7-8622-419D-B26B-4A730A25DFC3}"/>
    <dgm:cxn modelId="{6EA8E148-42BD-4938-902A-53047AA90D67}" srcId="{F11A7280-F02F-4501-9EDA-D90B8DE8A75C}" destId="{219B6A21-7EC0-456B-ACB8-BC7FB6AFDBFA}" srcOrd="2" destOrd="0" parTransId="{B30ABBB8-2497-4D0E-9AD1-5D6371E7B8FC}" sibTransId="{2EBF907B-AB98-4EB4-B73F-0C1FCB1D600C}"/>
    <dgm:cxn modelId="{0A49EBBE-8BDB-4AC2-A155-343BB0DC8868}" srcId="{219B6A21-7EC0-456B-ACB8-BC7FB6AFDBFA}" destId="{3DAB959A-1C8A-462B-91F1-7C657A9E1BF1}" srcOrd="3" destOrd="0" parTransId="{BDFAD062-79D8-4882-ABF0-8AB40285C764}" sibTransId="{E70A76C0-0EFC-47CD-8958-E5876A9E88A4}"/>
    <dgm:cxn modelId="{A4FDAD6E-D818-4ADC-AC2D-79DE2246E2C5}" type="presOf" srcId="{6A01D188-D398-4B23-85F8-1FF2A4A66DA5}" destId="{F6BB75AF-2FAE-4550-9F3E-2DFA5FC87BB9}" srcOrd="0" destOrd="1" presId="urn:microsoft.com/office/officeart/2005/8/layout/vList6"/>
    <dgm:cxn modelId="{9FF0B305-26FD-42A6-BBF9-20A9E70301E8}" srcId="{219B6A21-7EC0-456B-ACB8-BC7FB6AFDBFA}" destId="{FC9052C0-F55F-4AA1-A4B7-C5ECA423FD51}" srcOrd="2" destOrd="0" parTransId="{8448E558-1B62-4593-831A-6D70E60D180F}" sibTransId="{5D2B385A-1BB2-47BC-A3D4-2D10679E2489}"/>
    <dgm:cxn modelId="{D3482880-3E72-407D-846D-8D9F7CB8D304}" type="presOf" srcId="{77ABA627-C6D4-4823-86E0-517377B99117}" destId="{F6BB75AF-2FAE-4550-9F3E-2DFA5FC87BB9}" srcOrd="0" destOrd="2" presId="urn:microsoft.com/office/officeart/2005/8/layout/vList6"/>
    <dgm:cxn modelId="{9EDFF774-5B3F-48CC-B631-6F3206880372}" type="presOf" srcId="{B32D9D4F-4737-46D2-95EC-7F0C5FDA189B}" destId="{41D2EE82-54DE-4348-A6DE-CF69DE97B043}" srcOrd="0" destOrd="2" presId="urn:microsoft.com/office/officeart/2005/8/layout/vList6"/>
    <dgm:cxn modelId="{A3D38B4D-C635-462B-A0F6-B9E42CCD3CF3}" srcId="{219B6A21-7EC0-456B-ACB8-BC7FB6AFDBFA}" destId="{44FB5B71-AE11-47C1-86F6-383825EACBDF}" srcOrd="0" destOrd="0" parTransId="{A5E7CCD7-2846-452F-8B8D-6F2FBFAC8681}" sibTransId="{C15D8E6E-4EFB-43F8-BDA6-C37B0C31ADB3}"/>
    <dgm:cxn modelId="{7BD6283F-320A-466F-9381-D84C597B575E}" type="presOf" srcId="{B6973E42-746B-4FB0-8D68-FADB05386AC6}" destId="{41D2EE82-54DE-4348-A6DE-CF69DE97B043}" srcOrd="0" destOrd="1" presId="urn:microsoft.com/office/officeart/2005/8/layout/vList6"/>
    <dgm:cxn modelId="{935615AB-9CFB-46E1-A70B-8362F9A21429}" type="presOf" srcId="{F11A7280-F02F-4501-9EDA-D90B8DE8A75C}" destId="{C80816F0-65A5-46E1-9FEC-B9780F8A6B7D}" srcOrd="0" destOrd="0" presId="urn:microsoft.com/office/officeart/2005/8/layout/vList6"/>
    <dgm:cxn modelId="{055C3495-A3D8-4449-85BE-64D829E7B574}" type="presOf" srcId="{219B6A21-7EC0-456B-ACB8-BC7FB6AFDBFA}" destId="{B44CCA07-FFF4-4F76-B295-6F447A9E1457}" srcOrd="0" destOrd="0" presId="urn:microsoft.com/office/officeart/2005/8/layout/vList6"/>
    <dgm:cxn modelId="{5ECC476D-ED5F-4FC8-87AA-5702A92FF6AD}" srcId="{87BF3EC0-916E-433D-88EA-9B844DF8ACE9}" destId="{77ABA627-C6D4-4823-86E0-517377B99117}" srcOrd="2" destOrd="0" parTransId="{5657F81E-EB8B-4068-8A86-6E040749654C}" sibTransId="{DC3BB398-FEC2-4012-B66F-2921F943E8FC}"/>
    <dgm:cxn modelId="{0DF7038E-A8D3-44CE-B248-FFD0CB476116}" type="presOf" srcId="{3DAB959A-1C8A-462B-91F1-7C657A9E1BF1}" destId="{29062454-E22F-4961-B2A8-A3FEF1B6CAEA}" srcOrd="0" destOrd="3" presId="urn:microsoft.com/office/officeart/2005/8/layout/vList6"/>
    <dgm:cxn modelId="{71391F52-C057-4080-9011-6415F89E4236}" type="presOf" srcId="{54F918BC-60C0-4F49-8DF4-F8C201EA6C31}" destId="{41D2EE82-54DE-4348-A6DE-CF69DE97B043}" srcOrd="0" destOrd="0" presId="urn:microsoft.com/office/officeart/2005/8/layout/vList6"/>
    <dgm:cxn modelId="{A3811735-C460-4B0E-9A70-5DF14A982873}" srcId="{61415045-194B-4570-8388-2EB278AA3615}" destId="{54F918BC-60C0-4F49-8DF4-F8C201EA6C31}" srcOrd="0" destOrd="0" parTransId="{A8B69859-77EE-437E-855C-78089D30C466}" sibTransId="{86A40AF9-BE1F-46BF-B656-ABD776063C3D}"/>
    <dgm:cxn modelId="{6342ED33-2470-452E-9EAD-55EA176D0C95}" srcId="{61415045-194B-4570-8388-2EB278AA3615}" destId="{B6973E42-746B-4FB0-8D68-FADB05386AC6}" srcOrd="1" destOrd="0" parTransId="{2C22AF4B-9777-4581-9FF2-9418D2264801}" sibTransId="{FB7D5134-E0CC-443B-BFE7-F328205C3ABF}"/>
    <dgm:cxn modelId="{2AED1E84-664D-4F73-961B-5DAE769E59A9}" srcId="{87BF3EC0-916E-433D-88EA-9B844DF8ACE9}" destId="{0DD0A2D4-D82E-4D5B-9372-788BF3EF45C4}" srcOrd="0" destOrd="0" parTransId="{2C673019-08DF-40F9-9964-D2F6D592111A}" sibTransId="{D94BF280-743E-4B33-8545-D7041A017FE5}"/>
    <dgm:cxn modelId="{9BA9221C-D159-4CB4-B4D7-AC17AD0E1004}" type="presOf" srcId="{87BF3EC0-916E-433D-88EA-9B844DF8ACE9}" destId="{2A51BF05-AF7F-4A00-B31F-5C3ACE15BBDF}" srcOrd="0" destOrd="0" presId="urn:microsoft.com/office/officeart/2005/8/layout/vList6"/>
    <dgm:cxn modelId="{8EA0EC95-15E1-4F41-99D4-25AC7115A573}" type="presOf" srcId="{148F860F-D6A2-429D-86A0-41762C875907}" destId="{29062454-E22F-4961-B2A8-A3FEF1B6CAEA}" srcOrd="0" destOrd="1" presId="urn:microsoft.com/office/officeart/2005/8/layout/vList6"/>
    <dgm:cxn modelId="{A288EF6F-D5A8-47AD-9B13-B28B3005AF1D}" type="presOf" srcId="{0DD0A2D4-D82E-4D5B-9372-788BF3EF45C4}" destId="{F6BB75AF-2FAE-4550-9F3E-2DFA5FC87BB9}" srcOrd="0" destOrd="0" presId="urn:microsoft.com/office/officeart/2005/8/layout/vList6"/>
    <dgm:cxn modelId="{C170FFBA-5E86-4138-A5FA-5DBF313C483E}" srcId="{87BF3EC0-916E-433D-88EA-9B844DF8ACE9}" destId="{6A01D188-D398-4B23-85F8-1FF2A4A66DA5}" srcOrd="1" destOrd="0" parTransId="{E0C09CD9-129A-4E96-BCAF-D8DB68FC889E}" sibTransId="{5D3BD2C9-7828-4ACE-9CDE-AEE4D5C24BF4}"/>
    <dgm:cxn modelId="{181CDCCE-8A2B-4FD5-91D9-E15B9280ABA3}" type="presParOf" srcId="{C80816F0-65A5-46E1-9FEC-B9780F8A6B7D}" destId="{E5120036-1E4E-4408-B137-7BC4FD5453A0}" srcOrd="0" destOrd="0" presId="urn:microsoft.com/office/officeart/2005/8/layout/vList6"/>
    <dgm:cxn modelId="{E533A1B0-AAE4-4E13-96E7-0E2C06B79894}" type="presParOf" srcId="{E5120036-1E4E-4408-B137-7BC4FD5453A0}" destId="{2A51BF05-AF7F-4A00-B31F-5C3ACE15BBDF}" srcOrd="0" destOrd="0" presId="urn:microsoft.com/office/officeart/2005/8/layout/vList6"/>
    <dgm:cxn modelId="{FBD8DF69-EF07-41D0-BBCD-C6DE0E1BF44C}" type="presParOf" srcId="{E5120036-1E4E-4408-B137-7BC4FD5453A0}" destId="{F6BB75AF-2FAE-4550-9F3E-2DFA5FC87BB9}" srcOrd="1" destOrd="0" presId="urn:microsoft.com/office/officeart/2005/8/layout/vList6"/>
    <dgm:cxn modelId="{999DEDBD-CA6A-4B65-87A1-D22F75C90391}" type="presParOf" srcId="{C80816F0-65A5-46E1-9FEC-B9780F8A6B7D}" destId="{26BCCE22-DA36-47EC-B572-030648CFC532}" srcOrd="1" destOrd="0" presId="urn:microsoft.com/office/officeart/2005/8/layout/vList6"/>
    <dgm:cxn modelId="{4AD09E37-EF54-462C-8370-ED14CD92776D}" type="presParOf" srcId="{C80816F0-65A5-46E1-9FEC-B9780F8A6B7D}" destId="{37CADAFB-6C54-46B2-A606-92EBF5D6E51C}" srcOrd="2" destOrd="0" presId="urn:microsoft.com/office/officeart/2005/8/layout/vList6"/>
    <dgm:cxn modelId="{F206E77F-D68F-4F5A-BFAB-0476BC2CFD4A}" type="presParOf" srcId="{37CADAFB-6C54-46B2-A606-92EBF5D6E51C}" destId="{03C82618-BF40-4942-9D59-0D5E418319F3}" srcOrd="0" destOrd="0" presId="urn:microsoft.com/office/officeart/2005/8/layout/vList6"/>
    <dgm:cxn modelId="{080551E5-CF0F-4C76-8990-9663CE8CBEBD}" type="presParOf" srcId="{37CADAFB-6C54-46B2-A606-92EBF5D6E51C}" destId="{41D2EE82-54DE-4348-A6DE-CF69DE97B043}" srcOrd="1" destOrd="0" presId="urn:microsoft.com/office/officeart/2005/8/layout/vList6"/>
    <dgm:cxn modelId="{EA3C00A4-FAD4-4EB4-8DB7-DD334EF1B7A1}" type="presParOf" srcId="{C80816F0-65A5-46E1-9FEC-B9780F8A6B7D}" destId="{A1E3F59F-8E5D-40D5-8733-A253773E6FEB}" srcOrd="3" destOrd="0" presId="urn:microsoft.com/office/officeart/2005/8/layout/vList6"/>
    <dgm:cxn modelId="{D941F7C5-BB23-457F-A9D0-21A33E85B9D9}" type="presParOf" srcId="{C80816F0-65A5-46E1-9FEC-B9780F8A6B7D}" destId="{B6B5418D-AA9B-47EE-A67D-90FA2B5EB712}" srcOrd="4" destOrd="0" presId="urn:microsoft.com/office/officeart/2005/8/layout/vList6"/>
    <dgm:cxn modelId="{EFD32D4A-8B87-4DC4-89BC-3546E609C50F}" type="presParOf" srcId="{B6B5418D-AA9B-47EE-A67D-90FA2B5EB712}" destId="{B44CCA07-FFF4-4F76-B295-6F447A9E1457}" srcOrd="0" destOrd="0" presId="urn:microsoft.com/office/officeart/2005/8/layout/vList6"/>
    <dgm:cxn modelId="{0671DEEF-BB03-4071-B831-92BDD25EB0D5}" type="presParOf" srcId="{B6B5418D-AA9B-47EE-A67D-90FA2B5EB712}" destId="{29062454-E22F-4961-B2A8-A3FEF1B6CAE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C8D877-A316-4146-9DFA-36B74D6A5503}" type="doc">
      <dgm:prSet loTypeId="urn:microsoft.com/office/officeart/2008/layout/AlternatingPictureBlocks" loCatId="list" qsTypeId="urn:microsoft.com/office/officeart/2005/8/quickstyle/simple2" qsCatId="simple" csTypeId="urn:microsoft.com/office/officeart/2005/8/colors/accent6_2" csCatId="accent6" phldr="1"/>
      <dgm:spPr/>
    </dgm:pt>
    <dgm:pt modelId="{FC233D02-401D-492B-9384-4212A06882DA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Размещение информации на сайте учреждения, </a:t>
          </a:r>
        </a:p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в аккаунтах в социальных сетях</a:t>
          </a:r>
        </a:p>
      </dgm:t>
    </dgm:pt>
    <dgm:pt modelId="{A38C6926-F705-4E5C-A4CF-ACD71BCB072C}" type="parTrans" cxnId="{ADF84765-9A68-4D14-8050-B2613D59B407}">
      <dgm:prSet/>
      <dgm:spPr/>
      <dgm:t>
        <a:bodyPr/>
        <a:lstStyle/>
        <a:p>
          <a:endParaRPr lang="ru-RU"/>
        </a:p>
      </dgm:t>
    </dgm:pt>
    <dgm:pt modelId="{F3D99AC0-682D-4109-9485-C51959E80068}" type="sibTrans" cxnId="{ADF84765-9A68-4D14-8050-B2613D59B407}">
      <dgm:prSet/>
      <dgm:spPr/>
      <dgm:t>
        <a:bodyPr/>
        <a:lstStyle/>
        <a:p>
          <a:endParaRPr lang="ru-RU"/>
        </a:p>
      </dgm:t>
    </dgm:pt>
    <dgm:pt modelId="{ACDD696A-661D-4A22-B416-FB2CDD2A1C68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Доска почета, </a:t>
          </a:r>
        </a:p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почетные грамоты, благодарственные письма</a:t>
          </a:r>
        </a:p>
      </dgm:t>
    </dgm:pt>
    <dgm:pt modelId="{D6E2D9E2-6F2C-401C-B103-57925CA9CFE8}" type="parTrans" cxnId="{B4800491-DB16-4A03-AA87-1558204A63DE}">
      <dgm:prSet/>
      <dgm:spPr/>
      <dgm:t>
        <a:bodyPr/>
        <a:lstStyle/>
        <a:p>
          <a:endParaRPr lang="ru-RU"/>
        </a:p>
      </dgm:t>
    </dgm:pt>
    <dgm:pt modelId="{D14DA141-A225-4CF8-9378-F4CC03F152D2}" type="sibTrans" cxnId="{B4800491-DB16-4A03-AA87-1558204A63DE}">
      <dgm:prSet/>
      <dgm:spPr/>
      <dgm:t>
        <a:bodyPr/>
        <a:lstStyle/>
        <a:p>
          <a:endParaRPr lang="ru-RU"/>
        </a:p>
      </dgm:t>
    </dgm:pt>
    <dgm:pt modelId="{39DED60D-E027-4F86-962B-FF84F815A7D5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Направление </a:t>
          </a:r>
        </a:p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на обучение</a:t>
          </a:r>
        </a:p>
      </dgm:t>
    </dgm:pt>
    <dgm:pt modelId="{4939FF64-2F4F-42AA-A595-49E9B25BECCD}" type="parTrans" cxnId="{EC9ECFFE-797A-4F85-A1AA-F7EFA7C7A538}">
      <dgm:prSet/>
      <dgm:spPr/>
      <dgm:t>
        <a:bodyPr/>
        <a:lstStyle/>
        <a:p>
          <a:endParaRPr lang="ru-RU"/>
        </a:p>
      </dgm:t>
    </dgm:pt>
    <dgm:pt modelId="{D99024BF-4538-4E19-8E21-E2EE193FF8A5}" type="sibTrans" cxnId="{EC9ECFFE-797A-4F85-A1AA-F7EFA7C7A538}">
      <dgm:prSet/>
      <dgm:spPr/>
      <dgm:t>
        <a:bodyPr/>
        <a:lstStyle/>
        <a:p>
          <a:endParaRPr lang="ru-RU"/>
        </a:p>
      </dgm:t>
    </dgm:pt>
    <dgm:pt modelId="{56BF437B-5C0D-49B6-8D8F-B9BC00F51401}">
      <dgm:prSet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Представительство в конкурсах, конференциях, форумах</a:t>
          </a:r>
        </a:p>
      </dgm:t>
    </dgm:pt>
    <dgm:pt modelId="{FB8CD351-A5A5-40CB-9819-CBF89345AAD2}" type="parTrans" cxnId="{D396AD47-0763-4C16-8A41-AC97078257A4}">
      <dgm:prSet/>
      <dgm:spPr/>
      <dgm:t>
        <a:bodyPr/>
        <a:lstStyle/>
        <a:p>
          <a:endParaRPr lang="ru-RU"/>
        </a:p>
      </dgm:t>
    </dgm:pt>
    <dgm:pt modelId="{CE5913EC-C4AF-4355-A2A7-7BFA97D3DDDB}" type="sibTrans" cxnId="{D396AD47-0763-4C16-8A41-AC97078257A4}">
      <dgm:prSet/>
      <dgm:spPr/>
      <dgm:t>
        <a:bodyPr/>
        <a:lstStyle/>
        <a:p>
          <a:endParaRPr lang="ru-RU"/>
        </a:p>
      </dgm:t>
    </dgm:pt>
    <dgm:pt modelId="{69ECC07D-2B15-4CC8-A59E-5E670666FDA6}" type="pres">
      <dgm:prSet presAssocID="{02C8D877-A316-4146-9DFA-36B74D6A5503}" presName="linearFlow" presStyleCnt="0">
        <dgm:presLayoutVars>
          <dgm:dir/>
          <dgm:resizeHandles val="exact"/>
        </dgm:presLayoutVars>
      </dgm:prSet>
      <dgm:spPr/>
    </dgm:pt>
    <dgm:pt modelId="{18F83961-A4FE-4212-83AE-B0EA1D35691F}" type="pres">
      <dgm:prSet presAssocID="{FC233D02-401D-492B-9384-4212A06882DA}" presName="comp" presStyleCnt="0"/>
      <dgm:spPr/>
    </dgm:pt>
    <dgm:pt modelId="{3B660A90-50F2-4C35-8199-322966E61E47}" type="pres">
      <dgm:prSet presAssocID="{FC233D02-401D-492B-9384-4212A06882DA}" presName="rect2" presStyleLbl="node1" presStyleIdx="0" presStyleCnt="4" custScaleX="105238" custScaleY="10003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72B0D9E-4205-4160-BCA4-1F6D8626DE9B}" type="pres">
      <dgm:prSet presAssocID="{FC233D02-401D-492B-9384-4212A06882DA}" presName="rect1" presStyleLbl="ln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BCBD0DE-41EC-4FA5-A1E8-296F747D3DA0}" type="pres">
      <dgm:prSet presAssocID="{F3D99AC0-682D-4109-9485-C51959E80068}" presName="sibTrans" presStyleCnt="0"/>
      <dgm:spPr/>
    </dgm:pt>
    <dgm:pt modelId="{EAB66F3D-2058-4F68-891A-C34702735D5B}" type="pres">
      <dgm:prSet presAssocID="{ACDD696A-661D-4A22-B416-FB2CDD2A1C68}" presName="comp" presStyleCnt="0"/>
      <dgm:spPr/>
    </dgm:pt>
    <dgm:pt modelId="{1847879E-7FE7-4F7E-A4F8-15EBD37D56F5}" type="pres">
      <dgm:prSet presAssocID="{ACDD696A-661D-4A22-B416-FB2CDD2A1C68}" presName="rect2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155C8C5-B765-4E51-B17E-8FDC41908F39}" type="pres">
      <dgm:prSet presAssocID="{ACDD696A-661D-4A22-B416-FB2CDD2A1C68}" presName="rect1" presStyleLbl="ln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232EFD1-A655-4C06-9516-BE8979F69A68}" type="pres">
      <dgm:prSet presAssocID="{D14DA141-A225-4CF8-9378-F4CC03F152D2}" presName="sibTrans" presStyleCnt="0"/>
      <dgm:spPr/>
    </dgm:pt>
    <dgm:pt modelId="{1119F217-03A2-4E34-9964-D06C301EC683}" type="pres">
      <dgm:prSet presAssocID="{39DED60D-E027-4F86-962B-FF84F815A7D5}" presName="comp" presStyleCnt="0"/>
      <dgm:spPr/>
    </dgm:pt>
    <dgm:pt modelId="{98CE9EE6-3F75-4E23-8966-EFE3E29C431C}" type="pres">
      <dgm:prSet presAssocID="{39DED60D-E027-4F86-962B-FF84F815A7D5}" presName="rect2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6E7A824-9D39-4199-88E4-CB029A16B4C0}" type="pres">
      <dgm:prSet presAssocID="{39DED60D-E027-4F86-962B-FF84F815A7D5}" presName="rect1" presStyleLbl="ln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055F9B94-54DF-46C2-9DEA-F0554B0C87F8}" type="pres">
      <dgm:prSet presAssocID="{D99024BF-4538-4E19-8E21-E2EE193FF8A5}" presName="sibTrans" presStyleCnt="0"/>
      <dgm:spPr/>
    </dgm:pt>
    <dgm:pt modelId="{501C1E5A-8D8B-449E-835E-2EEF71BFE4BD}" type="pres">
      <dgm:prSet presAssocID="{56BF437B-5C0D-49B6-8D8F-B9BC00F51401}" presName="comp" presStyleCnt="0"/>
      <dgm:spPr/>
    </dgm:pt>
    <dgm:pt modelId="{75686B7D-5D9D-419D-BE03-09CE4EC191B6}" type="pres">
      <dgm:prSet presAssocID="{56BF437B-5C0D-49B6-8D8F-B9BC00F51401}" presName="rect2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217CA60-496D-418D-A58C-C960F517E5C7}" type="pres">
      <dgm:prSet presAssocID="{56BF437B-5C0D-49B6-8D8F-B9BC00F51401}" presName="rect1" presStyleLbl="ln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</dgm:ptLst>
  <dgm:cxnLst>
    <dgm:cxn modelId="{EC9ECFFE-797A-4F85-A1AA-F7EFA7C7A538}" srcId="{02C8D877-A316-4146-9DFA-36B74D6A5503}" destId="{39DED60D-E027-4F86-962B-FF84F815A7D5}" srcOrd="2" destOrd="0" parTransId="{4939FF64-2F4F-42AA-A595-49E9B25BECCD}" sibTransId="{D99024BF-4538-4E19-8E21-E2EE193FF8A5}"/>
    <dgm:cxn modelId="{6297DB6D-F0A7-4DD8-9A8E-90AFFB0C41C9}" type="presOf" srcId="{39DED60D-E027-4F86-962B-FF84F815A7D5}" destId="{98CE9EE6-3F75-4E23-8966-EFE3E29C431C}" srcOrd="0" destOrd="0" presId="urn:microsoft.com/office/officeart/2008/layout/AlternatingPictureBlocks"/>
    <dgm:cxn modelId="{D396AD47-0763-4C16-8A41-AC97078257A4}" srcId="{02C8D877-A316-4146-9DFA-36B74D6A5503}" destId="{56BF437B-5C0D-49B6-8D8F-B9BC00F51401}" srcOrd="3" destOrd="0" parTransId="{FB8CD351-A5A5-40CB-9819-CBF89345AAD2}" sibTransId="{CE5913EC-C4AF-4355-A2A7-7BFA97D3DDDB}"/>
    <dgm:cxn modelId="{B4800491-DB16-4A03-AA87-1558204A63DE}" srcId="{02C8D877-A316-4146-9DFA-36B74D6A5503}" destId="{ACDD696A-661D-4A22-B416-FB2CDD2A1C68}" srcOrd="1" destOrd="0" parTransId="{D6E2D9E2-6F2C-401C-B103-57925CA9CFE8}" sibTransId="{D14DA141-A225-4CF8-9378-F4CC03F152D2}"/>
    <dgm:cxn modelId="{688B6F8E-7561-40E9-B54F-4AE0D839F57A}" type="presOf" srcId="{ACDD696A-661D-4A22-B416-FB2CDD2A1C68}" destId="{1847879E-7FE7-4F7E-A4F8-15EBD37D56F5}" srcOrd="0" destOrd="0" presId="urn:microsoft.com/office/officeart/2008/layout/AlternatingPictureBlocks"/>
    <dgm:cxn modelId="{2CE4B991-F1EB-42C8-B922-7B84CA78F088}" type="presOf" srcId="{56BF437B-5C0D-49B6-8D8F-B9BC00F51401}" destId="{75686B7D-5D9D-419D-BE03-09CE4EC191B6}" srcOrd="0" destOrd="0" presId="urn:microsoft.com/office/officeart/2008/layout/AlternatingPictureBlocks"/>
    <dgm:cxn modelId="{296F09C6-175E-42A7-850E-F0615BAEBB13}" type="presOf" srcId="{FC233D02-401D-492B-9384-4212A06882DA}" destId="{3B660A90-50F2-4C35-8199-322966E61E47}" srcOrd="0" destOrd="0" presId="urn:microsoft.com/office/officeart/2008/layout/AlternatingPictureBlocks"/>
    <dgm:cxn modelId="{7D1E1C74-AFB9-403F-8C93-B347DA0F9F20}" type="presOf" srcId="{02C8D877-A316-4146-9DFA-36B74D6A5503}" destId="{69ECC07D-2B15-4CC8-A59E-5E670666FDA6}" srcOrd="0" destOrd="0" presId="urn:microsoft.com/office/officeart/2008/layout/AlternatingPictureBlocks"/>
    <dgm:cxn modelId="{ADF84765-9A68-4D14-8050-B2613D59B407}" srcId="{02C8D877-A316-4146-9DFA-36B74D6A5503}" destId="{FC233D02-401D-492B-9384-4212A06882DA}" srcOrd="0" destOrd="0" parTransId="{A38C6926-F705-4E5C-A4CF-ACD71BCB072C}" sibTransId="{F3D99AC0-682D-4109-9485-C51959E80068}"/>
    <dgm:cxn modelId="{88989745-668A-416E-9B8C-937B754FBFCA}" type="presParOf" srcId="{69ECC07D-2B15-4CC8-A59E-5E670666FDA6}" destId="{18F83961-A4FE-4212-83AE-B0EA1D35691F}" srcOrd="0" destOrd="0" presId="urn:microsoft.com/office/officeart/2008/layout/AlternatingPictureBlocks"/>
    <dgm:cxn modelId="{9C5FAA21-8C6E-4D66-BA10-2261AC430F58}" type="presParOf" srcId="{18F83961-A4FE-4212-83AE-B0EA1D35691F}" destId="{3B660A90-50F2-4C35-8199-322966E61E47}" srcOrd="0" destOrd="0" presId="urn:microsoft.com/office/officeart/2008/layout/AlternatingPictureBlocks"/>
    <dgm:cxn modelId="{23D0AEBE-AC21-43CD-8223-A917684E6686}" type="presParOf" srcId="{18F83961-A4FE-4212-83AE-B0EA1D35691F}" destId="{F72B0D9E-4205-4160-BCA4-1F6D8626DE9B}" srcOrd="1" destOrd="0" presId="urn:microsoft.com/office/officeart/2008/layout/AlternatingPictureBlocks"/>
    <dgm:cxn modelId="{2CED4AAF-77C0-45CA-A123-46E817737474}" type="presParOf" srcId="{69ECC07D-2B15-4CC8-A59E-5E670666FDA6}" destId="{DBCBD0DE-41EC-4FA5-A1E8-296F747D3DA0}" srcOrd="1" destOrd="0" presId="urn:microsoft.com/office/officeart/2008/layout/AlternatingPictureBlocks"/>
    <dgm:cxn modelId="{9E821D1B-63D5-4203-B434-9E6FC709B58B}" type="presParOf" srcId="{69ECC07D-2B15-4CC8-A59E-5E670666FDA6}" destId="{EAB66F3D-2058-4F68-891A-C34702735D5B}" srcOrd="2" destOrd="0" presId="urn:microsoft.com/office/officeart/2008/layout/AlternatingPictureBlocks"/>
    <dgm:cxn modelId="{BD294074-D4F8-4AA5-9D8D-5CCCBCF529F9}" type="presParOf" srcId="{EAB66F3D-2058-4F68-891A-C34702735D5B}" destId="{1847879E-7FE7-4F7E-A4F8-15EBD37D56F5}" srcOrd="0" destOrd="0" presId="urn:microsoft.com/office/officeart/2008/layout/AlternatingPictureBlocks"/>
    <dgm:cxn modelId="{72AE4931-58BB-4432-897B-1D7BA498A084}" type="presParOf" srcId="{EAB66F3D-2058-4F68-891A-C34702735D5B}" destId="{3155C8C5-B765-4E51-B17E-8FDC41908F39}" srcOrd="1" destOrd="0" presId="urn:microsoft.com/office/officeart/2008/layout/AlternatingPictureBlocks"/>
    <dgm:cxn modelId="{C8AC39E6-DC6F-426C-9579-DA3DB1D6232C}" type="presParOf" srcId="{69ECC07D-2B15-4CC8-A59E-5E670666FDA6}" destId="{1232EFD1-A655-4C06-9516-BE8979F69A68}" srcOrd="3" destOrd="0" presId="urn:microsoft.com/office/officeart/2008/layout/AlternatingPictureBlocks"/>
    <dgm:cxn modelId="{DCEF40EA-5A28-41C3-BF07-75992B245EFC}" type="presParOf" srcId="{69ECC07D-2B15-4CC8-A59E-5E670666FDA6}" destId="{1119F217-03A2-4E34-9964-D06C301EC683}" srcOrd="4" destOrd="0" presId="urn:microsoft.com/office/officeart/2008/layout/AlternatingPictureBlocks"/>
    <dgm:cxn modelId="{DBB4EBCE-ECFF-494C-8FE7-DDC68D3577B7}" type="presParOf" srcId="{1119F217-03A2-4E34-9964-D06C301EC683}" destId="{98CE9EE6-3F75-4E23-8966-EFE3E29C431C}" srcOrd="0" destOrd="0" presId="urn:microsoft.com/office/officeart/2008/layout/AlternatingPictureBlocks"/>
    <dgm:cxn modelId="{DFFC6F12-F0F1-4439-8770-B39CC343E2D0}" type="presParOf" srcId="{1119F217-03A2-4E34-9964-D06C301EC683}" destId="{66E7A824-9D39-4199-88E4-CB029A16B4C0}" srcOrd="1" destOrd="0" presId="urn:microsoft.com/office/officeart/2008/layout/AlternatingPictureBlocks"/>
    <dgm:cxn modelId="{7FA87630-CC2C-4AB2-AA20-DAAD3CC784A9}" type="presParOf" srcId="{69ECC07D-2B15-4CC8-A59E-5E670666FDA6}" destId="{055F9B94-54DF-46C2-9DEA-F0554B0C87F8}" srcOrd="5" destOrd="0" presId="urn:microsoft.com/office/officeart/2008/layout/AlternatingPictureBlocks"/>
    <dgm:cxn modelId="{4B493056-2CE8-45C3-A25A-3325DA8C7F44}" type="presParOf" srcId="{69ECC07D-2B15-4CC8-A59E-5E670666FDA6}" destId="{501C1E5A-8D8B-449E-835E-2EEF71BFE4BD}" srcOrd="6" destOrd="0" presId="urn:microsoft.com/office/officeart/2008/layout/AlternatingPictureBlocks"/>
    <dgm:cxn modelId="{4EFB3A0C-FB5B-4E94-BA68-E63FD6512C94}" type="presParOf" srcId="{501C1E5A-8D8B-449E-835E-2EEF71BFE4BD}" destId="{75686B7D-5D9D-419D-BE03-09CE4EC191B6}" srcOrd="0" destOrd="0" presId="urn:microsoft.com/office/officeart/2008/layout/AlternatingPictureBlocks"/>
    <dgm:cxn modelId="{42FF5E4E-45E6-4DFE-B482-D2A57DE47759}" type="presParOf" srcId="{501C1E5A-8D8B-449E-835E-2EEF71BFE4BD}" destId="{C217CA60-496D-418D-A58C-C960F517E5C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3A189-E623-4BF4-9100-5EADBBCA0773}">
      <dsp:nvSpPr>
        <dsp:cNvPr id="0" name=""/>
        <dsp:cNvSpPr/>
      </dsp:nvSpPr>
      <dsp:spPr>
        <a:xfrm>
          <a:off x="0" y="0"/>
          <a:ext cx="6489971" cy="5499603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76DC698-D567-4AA6-8146-0C4845AE1CA4}">
      <dsp:nvSpPr>
        <dsp:cNvPr id="0" name=""/>
        <dsp:cNvSpPr/>
      </dsp:nvSpPr>
      <dsp:spPr>
        <a:xfrm>
          <a:off x="1028606" y="2951156"/>
          <a:ext cx="831616" cy="7690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0F7A94-7844-417D-B216-76D569ECA1DC}">
      <dsp:nvSpPr>
        <dsp:cNvPr id="0" name=""/>
        <dsp:cNvSpPr/>
      </dsp:nvSpPr>
      <dsp:spPr>
        <a:xfrm>
          <a:off x="938562" y="3195432"/>
          <a:ext cx="4552705" cy="1040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191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«КОРПОРАТИВНОЕ ДОБРОВОЛЬЧЕСТВО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БЛАГО ЗДОРОВЬЯ ДЕТЕЙ»</a:t>
          </a:r>
        </a:p>
      </dsp:txBody>
      <dsp:txXfrm>
        <a:off x="938562" y="3195432"/>
        <a:ext cx="4552705" cy="1040005"/>
      </dsp:txXfrm>
    </dsp:sp>
    <dsp:sp modelId="{04ABE408-0E58-443D-882D-A8CDDC1E6DC2}">
      <dsp:nvSpPr>
        <dsp:cNvPr id="0" name=""/>
        <dsp:cNvSpPr/>
      </dsp:nvSpPr>
      <dsp:spPr>
        <a:xfrm>
          <a:off x="2893304" y="1325529"/>
          <a:ext cx="1152926" cy="11474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BD0F59-F6BC-468D-91C3-55A3FE47D3F7}">
      <dsp:nvSpPr>
        <dsp:cNvPr id="0" name=""/>
        <dsp:cNvSpPr/>
      </dsp:nvSpPr>
      <dsp:spPr>
        <a:xfrm>
          <a:off x="3709771" y="1292803"/>
          <a:ext cx="2859793" cy="729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756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«ДОБРО</a:t>
          </a:r>
          <a:r>
            <a:rPr lang="ru-RU" sz="4000" b="1" kern="1200" baseline="30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ru-RU" sz="2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</a:p>
      </dsp:txBody>
      <dsp:txXfrm>
        <a:off x="3709771" y="1292803"/>
        <a:ext cx="2859793" cy="7293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60A90-50F2-4C35-8199-322966E61E47}">
      <dsp:nvSpPr>
        <dsp:cNvPr id="0" name=""/>
        <dsp:cNvSpPr/>
      </dsp:nvSpPr>
      <dsp:spPr>
        <a:xfrm>
          <a:off x="802378" y="1866"/>
          <a:ext cx="1758431" cy="82499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Предоставление выходных дней или часов для осуществления волонтерских мероприятий</a:t>
          </a:r>
        </a:p>
      </dsp:txBody>
      <dsp:txXfrm>
        <a:off x="842651" y="42139"/>
        <a:ext cx="1677885" cy="744447"/>
      </dsp:txXfrm>
    </dsp:sp>
    <dsp:sp modelId="{F72B0D9E-4205-4160-BCA4-1F6D8626DE9B}">
      <dsp:nvSpPr>
        <dsp:cNvPr id="0" name=""/>
        <dsp:cNvSpPr/>
      </dsp:nvSpPr>
      <dsp:spPr>
        <a:xfrm>
          <a:off x="267975" y="198989"/>
          <a:ext cx="519365" cy="52461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47879E-7FE7-4F7E-A4F8-15EBD37D56F5}">
      <dsp:nvSpPr>
        <dsp:cNvPr id="0" name=""/>
        <dsp:cNvSpPr/>
      </dsp:nvSpPr>
      <dsp:spPr>
        <a:xfrm>
          <a:off x="361407" y="913168"/>
          <a:ext cx="1450578" cy="69988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Выделение дополнительных средств на волонтерские проекты</a:t>
          </a:r>
        </a:p>
      </dsp:txBody>
      <dsp:txXfrm>
        <a:off x="395572" y="947333"/>
        <a:ext cx="1382248" cy="631553"/>
      </dsp:txXfrm>
    </dsp:sp>
    <dsp:sp modelId="{3155C8C5-B765-4E51-B17E-8FDC41908F39}">
      <dsp:nvSpPr>
        <dsp:cNvPr id="0" name=""/>
        <dsp:cNvSpPr/>
      </dsp:nvSpPr>
      <dsp:spPr>
        <a:xfrm>
          <a:off x="1887119" y="994205"/>
          <a:ext cx="519365" cy="52461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CE9EE6-3F75-4E23-8966-EFE3E29C431C}">
      <dsp:nvSpPr>
        <dsp:cNvPr id="0" name=""/>
        <dsp:cNvSpPr/>
      </dsp:nvSpPr>
      <dsp:spPr>
        <a:xfrm>
          <a:off x="907152" y="1682102"/>
          <a:ext cx="1461481" cy="67847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Материальное </a:t>
          </a:r>
          <a:r>
            <a:rPr lang="ru-RU" sz="900" kern="1200" dirty="0" smtClean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вознаграждение </a:t>
          </a: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(премия, ценный подарок, сувенир и т.д.)</a:t>
          </a:r>
        </a:p>
      </dsp:txBody>
      <dsp:txXfrm>
        <a:off x="940273" y="1715223"/>
        <a:ext cx="1395239" cy="612237"/>
      </dsp:txXfrm>
    </dsp:sp>
    <dsp:sp modelId="{66E7A824-9D39-4199-88E4-CB029A16B4C0}">
      <dsp:nvSpPr>
        <dsp:cNvPr id="0" name=""/>
        <dsp:cNvSpPr/>
      </dsp:nvSpPr>
      <dsp:spPr>
        <a:xfrm>
          <a:off x="239822" y="1696334"/>
          <a:ext cx="629564" cy="66985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686B7D-5D9D-419D-BE03-09CE4EC191B6}">
      <dsp:nvSpPr>
        <dsp:cNvPr id="0" name=""/>
        <dsp:cNvSpPr/>
      </dsp:nvSpPr>
      <dsp:spPr>
        <a:xfrm>
          <a:off x="367172" y="2464654"/>
          <a:ext cx="1427519" cy="74309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Скидки, бесплатные посещения мероприятий (концерты, выставки)</a:t>
          </a:r>
        </a:p>
      </dsp:txBody>
      <dsp:txXfrm>
        <a:off x="403447" y="2500929"/>
        <a:ext cx="1354969" cy="670546"/>
      </dsp:txXfrm>
    </dsp:sp>
    <dsp:sp modelId="{C217CA60-496D-418D-A58C-C960F517E5C7}">
      <dsp:nvSpPr>
        <dsp:cNvPr id="0" name=""/>
        <dsp:cNvSpPr/>
      </dsp:nvSpPr>
      <dsp:spPr>
        <a:xfrm>
          <a:off x="1739750" y="2519709"/>
          <a:ext cx="519365" cy="52461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B6460-6A20-4FF3-B4CB-A3FBA381EFFD}">
      <dsp:nvSpPr>
        <dsp:cNvPr id="0" name=""/>
        <dsp:cNvSpPr/>
      </dsp:nvSpPr>
      <dsp:spPr>
        <a:xfrm rot="5400000">
          <a:off x="3186641" y="-365885"/>
          <a:ext cx="572721" cy="1305528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Сайт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учреждения</a:t>
          </a:r>
        </a:p>
      </dsp:txBody>
      <dsp:txXfrm rot="-5400000">
        <a:off x="2848196" y="28476"/>
        <a:ext cx="1249612" cy="516805"/>
      </dsp:txXfrm>
    </dsp:sp>
    <dsp:sp modelId="{9576BB56-EB49-4A7D-B6B4-25D466B1427C}">
      <dsp:nvSpPr>
        <dsp:cNvPr id="0" name=""/>
        <dsp:cNvSpPr/>
      </dsp:nvSpPr>
      <dsp:spPr>
        <a:xfrm>
          <a:off x="3031563" y="225562"/>
          <a:ext cx="228629" cy="12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A7DB3E-B28D-4FCA-B7ED-A9A8EE81E842}">
      <dsp:nvSpPr>
        <dsp:cNvPr id="0" name=""/>
        <dsp:cNvSpPr/>
      </dsp:nvSpPr>
      <dsp:spPr>
        <a:xfrm rot="5400000">
          <a:off x="438656" y="-400943"/>
          <a:ext cx="573870" cy="1375757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Электронная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ysClr val="windowText" lastClr="000000"/>
              </a:solidFill>
            </a:rPr>
            <a:t>корпоративная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ysClr val="windowText" lastClr="000000"/>
              </a:solidFill>
            </a:rPr>
            <a:t> </a:t>
          </a:r>
          <a:r>
            <a:rPr lang="ru-RU" sz="1000" kern="1200" dirty="0">
              <a:solidFill>
                <a:sysClr val="windowText" lastClr="000000"/>
              </a:solidFill>
            </a:rPr>
            <a:t>рассылка</a:t>
          </a:r>
        </a:p>
      </dsp:txBody>
      <dsp:txXfrm rot="-5400000">
        <a:off x="65727" y="28014"/>
        <a:ext cx="1319729" cy="517842"/>
      </dsp:txXfrm>
    </dsp:sp>
    <dsp:sp modelId="{DA820D1B-6BA2-4DF8-B96A-9F882D38CAF1}">
      <dsp:nvSpPr>
        <dsp:cNvPr id="0" name=""/>
        <dsp:cNvSpPr/>
      </dsp:nvSpPr>
      <dsp:spPr>
        <a:xfrm rot="5400000">
          <a:off x="366403" y="220559"/>
          <a:ext cx="572721" cy="1305528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Объявления</a:t>
          </a:r>
        </a:p>
      </dsp:txBody>
      <dsp:txXfrm rot="-5400000">
        <a:off x="27958" y="614920"/>
        <a:ext cx="1249612" cy="516805"/>
      </dsp:txXfrm>
    </dsp:sp>
    <dsp:sp modelId="{F7D43637-E886-405E-B8B6-5B8A9548D3FA}">
      <dsp:nvSpPr>
        <dsp:cNvPr id="0" name=""/>
        <dsp:cNvSpPr/>
      </dsp:nvSpPr>
      <dsp:spPr>
        <a:xfrm>
          <a:off x="2365592" y="363547"/>
          <a:ext cx="330191" cy="12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78C83-60AB-40EB-87E5-D16A20EB499C}">
      <dsp:nvSpPr>
        <dsp:cNvPr id="0" name=""/>
        <dsp:cNvSpPr/>
      </dsp:nvSpPr>
      <dsp:spPr>
        <a:xfrm rot="5400000">
          <a:off x="1843182" y="-356609"/>
          <a:ext cx="592308" cy="1305528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Социальные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сети, </a:t>
          </a:r>
          <a:r>
            <a:rPr lang="ru-RU" sz="1000" kern="1200" dirty="0" err="1">
              <a:solidFill>
                <a:sysClr val="windowText" lastClr="000000"/>
              </a:solidFill>
            </a:rPr>
            <a:t>мессенджеры</a:t>
          </a:r>
          <a:endParaRPr lang="ru-RU" sz="1000" kern="1200" dirty="0">
            <a:solidFill>
              <a:sysClr val="windowText" lastClr="000000"/>
            </a:solidFill>
          </a:endParaRPr>
        </a:p>
      </dsp:txBody>
      <dsp:txXfrm rot="-5400000">
        <a:off x="1515486" y="28915"/>
        <a:ext cx="1247700" cy="534480"/>
      </dsp:txXfrm>
    </dsp:sp>
    <dsp:sp modelId="{0E14F3D3-20D1-4FAB-AF4D-AEAE85E2D26F}">
      <dsp:nvSpPr>
        <dsp:cNvPr id="0" name=""/>
        <dsp:cNvSpPr/>
      </dsp:nvSpPr>
      <dsp:spPr>
        <a:xfrm rot="5400000">
          <a:off x="4604912" y="-397924"/>
          <a:ext cx="572721" cy="1409930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Коллективные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собрания</a:t>
          </a:r>
        </a:p>
      </dsp:txBody>
      <dsp:txXfrm rot="-5400000">
        <a:off x="4214266" y="48638"/>
        <a:ext cx="1354014" cy="516805"/>
      </dsp:txXfrm>
    </dsp:sp>
    <dsp:sp modelId="{FABEB65D-A776-4A57-A01A-DA8BEE21B957}">
      <dsp:nvSpPr>
        <dsp:cNvPr id="0" name=""/>
        <dsp:cNvSpPr/>
      </dsp:nvSpPr>
      <dsp:spPr>
        <a:xfrm>
          <a:off x="3078666" y="1329216"/>
          <a:ext cx="228629" cy="12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09FBF-376D-4A82-A901-052A899E3036}">
      <dsp:nvSpPr>
        <dsp:cNvPr id="0" name=""/>
        <dsp:cNvSpPr/>
      </dsp:nvSpPr>
      <dsp:spPr>
        <a:xfrm rot="5400000">
          <a:off x="4521355" y="65176"/>
          <a:ext cx="572721" cy="1668571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Информационные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стенды</a:t>
          </a:r>
        </a:p>
      </dsp:txBody>
      <dsp:txXfrm rot="-5400000">
        <a:off x="4001388" y="641059"/>
        <a:ext cx="1612655" cy="516805"/>
      </dsp:txXfrm>
    </dsp:sp>
    <dsp:sp modelId="{43A5DA0B-A3BF-4C02-B528-15CD1C97AB8D}">
      <dsp:nvSpPr>
        <dsp:cNvPr id="0" name=""/>
        <dsp:cNvSpPr/>
      </dsp:nvSpPr>
      <dsp:spPr>
        <a:xfrm rot="5400000">
          <a:off x="1673896" y="424206"/>
          <a:ext cx="572721" cy="932273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</a:rPr>
            <a:t>Ведение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</a:rPr>
            <a:t>базы данных</a:t>
          </a:r>
        </a:p>
      </dsp:txBody>
      <dsp:txXfrm rot="-5400000">
        <a:off x="1522078" y="631940"/>
        <a:ext cx="876357" cy="516805"/>
      </dsp:txXfrm>
    </dsp:sp>
    <dsp:sp modelId="{6605A5DA-AF3C-4894-857D-A766E2770DC7}">
      <dsp:nvSpPr>
        <dsp:cNvPr id="0" name=""/>
        <dsp:cNvSpPr/>
      </dsp:nvSpPr>
      <dsp:spPr>
        <a:xfrm>
          <a:off x="2346670" y="1870961"/>
          <a:ext cx="221254" cy="12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79103-1884-4153-893B-AD4782E63A12}">
      <dsp:nvSpPr>
        <dsp:cNvPr id="0" name=""/>
        <dsp:cNvSpPr/>
      </dsp:nvSpPr>
      <dsp:spPr>
        <a:xfrm rot="5400000">
          <a:off x="2904508" y="297660"/>
          <a:ext cx="572721" cy="1182567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Личные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встречи</a:t>
          </a:r>
        </a:p>
      </dsp:txBody>
      <dsp:txXfrm rot="-5400000">
        <a:off x="2627543" y="630541"/>
        <a:ext cx="1126651" cy="5168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C1C5-42E6-4D5A-A040-1A50AA239B69}">
      <dsp:nvSpPr>
        <dsp:cNvPr id="0" name=""/>
        <dsp:cNvSpPr/>
      </dsp:nvSpPr>
      <dsp:spPr>
        <a:xfrm>
          <a:off x="394358" y="430071"/>
          <a:ext cx="3057768" cy="4775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помощь семьям и несовершеннолетним, находящимся в трудной жизненной ситуации или социально опасном </a:t>
          </a:r>
          <a:r>
            <a:rPr lang="ru-RU" sz="1600" kern="12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положении; </a:t>
          </a: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семьям мобилизованных военнослужащих, </a:t>
          </a:r>
          <a:r>
            <a:rPr lang="ru-RU" sz="1600" kern="12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беженцев; бездомным</a:t>
          </a:r>
          <a:endParaRPr lang="ru-RU" sz="1600" kern="1200" dirty="0">
            <a:solidFill>
              <a:srgbClr val="00B050"/>
            </a:solidFill>
            <a:latin typeface="+mn-lt"/>
          </a:endParaRPr>
        </a:p>
      </dsp:txBody>
      <dsp:txXfrm>
        <a:off x="466005" y="501718"/>
        <a:ext cx="2914474" cy="4703907"/>
      </dsp:txXfrm>
    </dsp:sp>
    <dsp:sp modelId="{205738D2-9C0E-47E9-8DA0-341665B56094}">
      <dsp:nvSpPr>
        <dsp:cNvPr id="0" name=""/>
        <dsp:cNvSpPr/>
      </dsp:nvSpPr>
      <dsp:spPr>
        <a:xfrm>
          <a:off x="401572" y="2452392"/>
          <a:ext cx="3016640" cy="7559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Социальное волонтерство</a:t>
          </a:r>
        </a:p>
      </dsp:txBody>
      <dsp:txXfrm>
        <a:off x="401572" y="2452392"/>
        <a:ext cx="2124394" cy="755995"/>
      </dsp:txXfrm>
    </dsp:sp>
    <dsp:sp modelId="{43656414-3972-46B4-9001-B97AA5522EF8}">
      <dsp:nvSpPr>
        <dsp:cNvPr id="0" name=""/>
        <dsp:cNvSpPr/>
      </dsp:nvSpPr>
      <dsp:spPr>
        <a:xfrm>
          <a:off x="3009790" y="2449936"/>
          <a:ext cx="864003" cy="78062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7B17-80B9-48C7-AE18-F5D91DB52492}">
      <dsp:nvSpPr>
        <dsp:cNvPr id="0" name=""/>
        <dsp:cNvSpPr/>
      </dsp:nvSpPr>
      <dsp:spPr>
        <a:xfrm>
          <a:off x="3973136" y="425804"/>
          <a:ext cx="3057768" cy="4775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</a:rPr>
            <a:t>проведение акций по уборке, благоустройству и озеленению территорий, заповедников, раздельный сбор отходов;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</a:rPr>
            <a:t>экологическое просвещение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</dsp:txBody>
      <dsp:txXfrm>
        <a:off x="4044783" y="497451"/>
        <a:ext cx="2914474" cy="4703907"/>
      </dsp:txXfrm>
    </dsp:sp>
    <dsp:sp modelId="{4BB7206B-FB96-4A0F-9B2F-C9FE03C2A298}">
      <dsp:nvSpPr>
        <dsp:cNvPr id="0" name=""/>
        <dsp:cNvSpPr/>
      </dsp:nvSpPr>
      <dsp:spPr>
        <a:xfrm>
          <a:off x="3985107" y="2420036"/>
          <a:ext cx="3016640" cy="8023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Экологическое волонтерство</a:t>
          </a:r>
        </a:p>
      </dsp:txBody>
      <dsp:txXfrm>
        <a:off x="3985107" y="2420036"/>
        <a:ext cx="2124394" cy="802310"/>
      </dsp:txXfrm>
    </dsp:sp>
    <dsp:sp modelId="{5EDD328F-A24B-4EC5-8EA2-1E88DC97221C}">
      <dsp:nvSpPr>
        <dsp:cNvPr id="0" name=""/>
        <dsp:cNvSpPr/>
      </dsp:nvSpPr>
      <dsp:spPr>
        <a:xfrm>
          <a:off x="6589845" y="2401617"/>
          <a:ext cx="864003" cy="78062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7E97F-553B-44E7-9870-B4C27AC39A9D}">
      <dsp:nvSpPr>
        <dsp:cNvPr id="0" name=""/>
        <dsp:cNvSpPr/>
      </dsp:nvSpPr>
      <dsp:spPr>
        <a:xfrm>
          <a:off x="7530611" y="430071"/>
          <a:ext cx="3057768" cy="4775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помощь ветеранам, благоустройство военных памятников и захоронений;</a:t>
          </a:r>
          <a:endParaRPr lang="ru-RU" sz="1600" kern="1200" dirty="0">
            <a:solidFill>
              <a:srgbClr val="00B050"/>
            </a:solidFill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участие во Всероссийских акциях</a:t>
          </a:r>
          <a:endParaRPr lang="ru-RU" sz="1600" kern="1200" dirty="0">
            <a:solidFill>
              <a:srgbClr val="00B050"/>
            </a:solidFill>
            <a:latin typeface="+mn-lt"/>
          </a:endParaRPr>
        </a:p>
      </dsp:txBody>
      <dsp:txXfrm>
        <a:off x="7602258" y="501718"/>
        <a:ext cx="2914474" cy="4703907"/>
      </dsp:txXfrm>
    </dsp:sp>
    <dsp:sp modelId="{943312F5-6AAE-4F7C-ADB8-29A59F715457}">
      <dsp:nvSpPr>
        <dsp:cNvPr id="0" name=""/>
        <dsp:cNvSpPr/>
      </dsp:nvSpPr>
      <dsp:spPr>
        <a:xfrm>
          <a:off x="7550935" y="2415655"/>
          <a:ext cx="3005768" cy="818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Патриотическое волонтерство</a:t>
          </a:r>
        </a:p>
      </dsp:txBody>
      <dsp:txXfrm>
        <a:off x="7550935" y="2415655"/>
        <a:ext cx="2116738" cy="818462"/>
      </dsp:txXfrm>
    </dsp:sp>
    <dsp:sp modelId="{63D9B41E-E430-40B7-B142-BDF2C74EF01D}">
      <dsp:nvSpPr>
        <dsp:cNvPr id="0" name=""/>
        <dsp:cNvSpPr/>
      </dsp:nvSpPr>
      <dsp:spPr>
        <a:xfrm>
          <a:off x="10141391" y="2393308"/>
          <a:ext cx="864003" cy="78062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C1C5-42E6-4D5A-A040-1A50AA239B69}">
      <dsp:nvSpPr>
        <dsp:cNvPr id="0" name=""/>
        <dsp:cNvSpPr/>
      </dsp:nvSpPr>
      <dsp:spPr>
        <a:xfrm>
          <a:off x="789161" y="384107"/>
          <a:ext cx="4462358" cy="25222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8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организация и участие в сборе средств </a:t>
          </a:r>
          <a:r>
            <a:rPr lang="ru-RU" sz="1600" kern="12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на реализацию социальных проектов учреждения; на </a:t>
          </a: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лечение конкретного больного; </a:t>
          </a:r>
          <a:r>
            <a:rPr lang="ru-RU" sz="1600" kern="12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нуждающимся семьям и </a:t>
          </a: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т.д. </a:t>
          </a:r>
          <a:endParaRPr lang="ru-RU" sz="1600" kern="1200" dirty="0">
            <a:solidFill>
              <a:srgbClr val="00B050"/>
            </a:solidFill>
            <a:latin typeface="+mn-lt"/>
          </a:endParaRPr>
        </a:p>
      </dsp:txBody>
      <dsp:txXfrm>
        <a:off x="848260" y="443206"/>
        <a:ext cx="4344160" cy="2463124"/>
      </dsp:txXfrm>
    </dsp:sp>
    <dsp:sp modelId="{205738D2-9C0E-47E9-8DA0-341665B56094}">
      <dsp:nvSpPr>
        <dsp:cNvPr id="0" name=""/>
        <dsp:cNvSpPr/>
      </dsp:nvSpPr>
      <dsp:spPr>
        <a:xfrm>
          <a:off x="805942" y="1494005"/>
          <a:ext cx="4425586" cy="558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/>
            <a:t>Фандрайзинг</a:t>
          </a:r>
          <a:endParaRPr lang="ru-RU" sz="1800" b="1" kern="1200" dirty="0"/>
        </a:p>
      </dsp:txBody>
      <dsp:txXfrm>
        <a:off x="805942" y="1494005"/>
        <a:ext cx="3116610" cy="558862"/>
      </dsp:txXfrm>
    </dsp:sp>
    <dsp:sp modelId="{43656414-3972-46B4-9001-B97AA5522EF8}">
      <dsp:nvSpPr>
        <dsp:cNvPr id="0" name=""/>
        <dsp:cNvSpPr/>
      </dsp:nvSpPr>
      <dsp:spPr>
        <a:xfrm>
          <a:off x="4801199" y="1340352"/>
          <a:ext cx="864001" cy="7812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650B2-034F-4BC0-A4B6-F06A89575F45}">
      <dsp:nvSpPr>
        <dsp:cNvPr id="0" name=""/>
        <dsp:cNvSpPr/>
      </dsp:nvSpPr>
      <dsp:spPr>
        <a:xfrm>
          <a:off x="6063758" y="3409096"/>
          <a:ext cx="4462358" cy="231052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 добровольная сдача крови, </a:t>
          </a:r>
          <a:endParaRPr lang="ru-RU" sz="1600" kern="1200" dirty="0">
            <a:solidFill>
              <a:srgbClr val="00B050"/>
            </a:solidFill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 популяризация кадрового донорства</a:t>
          </a:r>
        </a:p>
      </dsp:txBody>
      <dsp:txXfrm>
        <a:off x="6117896" y="3463234"/>
        <a:ext cx="4354082" cy="2256388"/>
      </dsp:txXfrm>
    </dsp:sp>
    <dsp:sp modelId="{56E70AF8-653E-4F70-B0E2-205812FFCA39}">
      <dsp:nvSpPr>
        <dsp:cNvPr id="0" name=""/>
        <dsp:cNvSpPr/>
      </dsp:nvSpPr>
      <dsp:spPr>
        <a:xfrm>
          <a:off x="6064131" y="4044695"/>
          <a:ext cx="4425586" cy="558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Донорство</a:t>
          </a:r>
        </a:p>
      </dsp:txBody>
      <dsp:txXfrm>
        <a:off x="6064131" y="4044695"/>
        <a:ext cx="3116610" cy="558862"/>
      </dsp:txXfrm>
    </dsp:sp>
    <dsp:sp modelId="{C54C1FEC-029A-4584-B8DE-F69ED540A00B}">
      <dsp:nvSpPr>
        <dsp:cNvPr id="0" name=""/>
        <dsp:cNvSpPr/>
      </dsp:nvSpPr>
      <dsp:spPr>
        <a:xfrm>
          <a:off x="10093229" y="3886716"/>
          <a:ext cx="864001" cy="78120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7B17-80B9-48C7-AE18-F5D91DB52492}">
      <dsp:nvSpPr>
        <dsp:cNvPr id="0" name=""/>
        <dsp:cNvSpPr/>
      </dsp:nvSpPr>
      <dsp:spPr>
        <a:xfrm>
          <a:off x="780892" y="3385981"/>
          <a:ext cx="4462358" cy="231052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>
              <a:solidFill>
                <a:srgbClr val="00B050"/>
              </a:solidFill>
              <a:latin typeface="+mn-lt"/>
            </a:rPr>
            <a:t>pro</a:t>
          </a:r>
          <a:r>
            <a:rPr lang="ru-RU" sz="1600" kern="1200" dirty="0">
              <a:solidFill>
                <a:srgbClr val="00B050"/>
              </a:solidFill>
              <a:latin typeface="+mn-lt"/>
            </a:rPr>
            <a:t> </a:t>
          </a:r>
          <a:r>
            <a:rPr lang="ru-RU" sz="1600" kern="1200" dirty="0" err="1">
              <a:solidFill>
                <a:srgbClr val="00B050"/>
              </a:solidFill>
              <a:latin typeface="+mn-lt"/>
            </a:rPr>
            <a:t>bono</a:t>
          </a:r>
          <a:r>
            <a:rPr lang="ru-RU" sz="1600" kern="1200" dirty="0">
              <a:solidFill>
                <a:srgbClr val="00B050"/>
              </a:solidFill>
              <a:latin typeface="+mn-lt"/>
            </a:rPr>
            <a:t> (профессиональные услуги)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</dsp:txBody>
      <dsp:txXfrm>
        <a:off x="835030" y="3440119"/>
        <a:ext cx="4354082" cy="2256388"/>
      </dsp:txXfrm>
    </dsp:sp>
    <dsp:sp modelId="{4BB7206B-FB96-4A0F-9B2F-C9FE03C2A298}">
      <dsp:nvSpPr>
        <dsp:cNvPr id="0" name=""/>
        <dsp:cNvSpPr/>
      </dsp:nvSpPr>
      <dsp:spPr>
        <a:xfrm>
          <a:off x="796590" y="3987845"/>
          <a:ext cx="4425586" cy="558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ru-RU" sz="1800" b="1" kern="1200" dirty="0"/>
            <a:t>Интеллектуальное волонтерство</a:t>
          </a:r>
        </a:p>
      </dsp:txBody>
      <dsp:txXfrm>
        <a:off x="796590" y="3987845"/>
        <a:ext cx="3116610" cy="558862"/>
      </dsp:txXfrm>
    </dsp:sp>
    <dsp:sp modelId="{5EDD328F-A24B-4EC5-8EA2-1E88DC97221C}">
      <dsp:nvSpPr>
        <dsp:cNvPr id="0" name=""/>
        <dsp:cNvSpPr/>
      </dsp:nvSpPr>
      <dsp:spPr>
        <a:xfrm>
          <a:off x="4804942" y="3877750"/>
          <a:ext cx="864001" cy="78120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5D530-99F1-4D78-B8B7-FBA6A2901FDF}">
      <dsp:nvSpPr>
        <dsp:cNvPr id="0" name=""/>
        <dsp:cNvSpPr/>
      </dsp:nvSpPr>
      <dsp:spPr>
        <a:xfrm>
          <a:off x="6059595" y="359794"/>
          <a:ext cx="4462358" cy="25222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</a:rPr>
            <a:t>участие в проведении различного рода мероприятий: культурно-массовых, спортивных, образовательных, официальных и др.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</dsp:txBody>
      <dsp:txXfrm>
        <a:off x="6118694" y="418893"/>
        <a:ext cx="4344160" cy="2463124"/>
      </dsp:txXfrm>
    </dsp:sp>
    <dsp:sp modelId="{03C61198-7408-4AF3-9E36-63613EEFE008}">
      <dsp:nvSpPr>
        <dsp:cNvPr id="0" name=""/>
        <dsp:cNvSpPr/>
      </dsp:nvSpPr>
      <dsp:spPr>
        <a:xfrm>
          <a:off x="6080744" y="1494739"/>
          <a:ext cx="4425586" cy="558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Событийное волонтерство</a:t>
          </a:r>
        </a:p>
      </dsp:txBody>
      <dsp:txXfrm>
        <a:off x="6080744" y="1494739"/>
        <a:ext cx="3116610" cy="558862"/>
      </dsp:txXfrm>
    </dsp:sp>
    <dsp:sp modelId="{F45982D7-5F0A-4394-A816-C3FA3FDECECB}">
      <dsp:nvSpPr>
        <dsp:cNvPr id="0" name=""/>
        <dsp:cNvSpPr/>
      </dsp:nvSpPr>
      <dsp:spPr>
        <a:xfrm>
          <a:off x="10086017" y="1343505"/>
          <a:ext cx="864001" cy="78120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655B8-2701-4158-AEDD-04C0E8C66DE2}">
      <dsp:nvSpPr>
        <dsp:cNvPr id="0" name=""/>
        <dsp:cNvSpPr/>
      </dsp:nvSpPr>
      <dsp:spPr>
        <a:xfrm>
          <a:off x="654089" y="0"/>
          <a:ext cx="7413009" cy="367776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C09D8-6D2C-46E3-84CC-D1E85F770E6B}">
      <dsp:nvSpPr>
        <dsp:cNvPr id="0" name=""/>
        <dsp:cNvSpPr/>
      </dsp:nvSpPr>
      <dsp:spPr>
        <a:xfrm>
          <a:off x="137106" y="1990463"/>
          <a:ext cx="2624433" cy="1471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мероприятий </a:t>
          </a:r>
          <a:r>
            <a:rPr lang="ru-RU" sz="1200" kern="1200" dirty="0" smtClean="0"/>
            <a:t>организовано </a:t>
          </a:r>
          <a:r>
            <a:rPr lang="ru-RU" sz="1200" kern="1200" dirty="0"/>
            <a:t>и </a:t>
          </a:r>
          <a:r>
            <a:rPr lang="ru-RU" sz="1200" kern="1200" dirty="0" smtClean="0"/>
            <a:t>проведено </a:t>
          </a:r>
          <a:r>
            <a:rPr lang="ru-RU" sz="1200" kern="1200" dirty="0"/>
            <a:t>для несовершеннолетних ко Дню защиты детей, новогодних утренников</a:t>
          </a:r>
        </a:p>
      </dsp:txBody>
      <dsp:txXfrm>
        <a:off x="208919" y="2062276"/>
        <a:ext cx="2480807" cy="1327478"/>
      </dsp:txXfrm>
    </dsp:sp>
    <dsp:sp modelId="{89970500-9605-499D-A8E8-7B0FC19C4A0F}">
      <dsp:nvSpPr>
        <dsp:cNvPr id="0" name=""/>
        <dsp:cNvSpPr/>
      </dsp:nvSpPr>
      <dsp:spPr>
        <a:xfrm>
          <a:off x="2949401" y="1990463"/>
          <a:ext cx="2471569" cy="1471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нуждающимся, в том числе гражданам из семей мобилизованных, беженцев оказана помощь в  формате </a:t>
          </a:r>
          <a:r>
            <a:rPr lang="en-US" sz="1200" kern="1200" dirty="0"/>
            <a:t>pro bono</a:t>
          </a:r>
          <a:endParaRPr lang="ru-RU" sz="1200" kern="1200" dirty="0"/>
        </a:p>
      </dsp:txBody>
      <dsp:txXfrm>
        <a:off x="3021214" y="2062276"/>
        <a:ext cx="2327943" cy="1327478"/>
      </dsp:txXfrm>
    </dsp:sp>
    <dsp:sp modelId="{410C7E83-9D08-46D3-BD72-B0945DFEF755}">
      <dsp:nvSpPr>
        <dsp:cNvPr id="0" name=""/>
        <dsp:cNvSpPr/>
      </dsp:nvSpPr>
      <dsp:spPr>
        <a:xfrm>
          <a:off x="5660564" y="1990463"/>
          <a:ext cx="2801756" cy="1471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семьям, оказавшимся </a:t>
          </a:r>
          <a:r>
            <a:rPr lang="ru-RU" sz="1200" kern="1200" dirty="0"/>
            <a:t>в трудной жизненной </a:t>
          </a:r>
          <a:r>
            <a:rPr lang="ru-RU" sz="1200" kern="1200" dirty="0" smtClean="0"/>
            <a:t>ситуации (в </a:t>
          </a:r>
          <a:r>
            <a:rPr lang="ru-RU" sz="1200" kern="1200" dirty="0"/>
            <a:t>том числе </a:t>
          </a:r>
          <a:r>
            <a:rPr lang="ru-RU" sz="1200" kern="1200" dirty="0" smtClean="0"/>
            <a:t>семьям </a:t>
          </a:r>
          <a:r>
            <a:rPr lang="ru-RU" sz="1200" kern="1200" dirty="0"/>
            <a:t>мобилизованных, </a:t>
          </a:r>
          <a:r>
            <a:rPr lang="ru-RU" sz="1200" kern="1200" dirty="0" smtClean="0"/>
            <a:t>беженцев и т.д., бездомным) предоставлена </a:t>
          </a:r>
          <a:r>
            <a:rPr lang="ru-RU" sz="1200" kern="1200" dirty="0"/>
            <a:t>помощь корпоративных волонтеров </a:t>
          </a:r>
        </a:p>
      </dsp:txBody>
      <dsp:txXfrm>
        <a:off x="5732377" y="2062276"/>
        <a:ext cx="2658130" cy="13274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655B8-2701-4158-AEDD-04C0E8C66DE2}">
      <dsp:nvSpPr>
        <dsp:cNvPr id="0" name=""/>
        <dsp:cNvSpPr/>
      </dsp:nvSpPr>
      <dsp:spPr>
        <a:xfrm>
          <a:off x="679806" y="0"/>
          <a:ext cx="7704474" cy="38896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C09D8-6D2C-46E3-84CC-D1E85F770E6B}">
      <dsp:nvSpPr>
        <dsp:cNvPr id="0" name=""/>
        <dsp:cNvSpPr/>
      </dsp:nvSpPr>
      <dsp:spPr>
        <a:xfrm>
          <a:off x="99404" y="2105144"/>
          <a:ext cx="2244943" cy="1555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сотрудников являются донорами крови </a:t>
          </a:r>
          <a:r>
            <a:rPr lang="ru-RU" sz="1200" kern="1200" dirty="0" smtClean="0"/>
            <a:t>со стажем, 8 – прошли первые </a:t>
          </a:r>
          <a:r>
            <a:rPr lang="ru-RU" sz="1200" kern="1200" dirty="0" err="1" smtClean="0"/>
            <a:t>донации</a:t>
          </a:r>
          <a:r>
            <a:rPr lang="ru-RU" sz="1200" kern="1200" dirty="0" smtClean="0"/>
            <a:t> крови</a:t>
          </a:r>
          <a:endParaRPr lang="ru-RU" sz="12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175355" y="2181095"/>
        <a:ext cx="2093041" cy="1403960"/>
      </dsp:txXfrm>
    </dsp:sp>
    <dsp:sp modelId="{89970500-9605-499D-A8E8-7B0FC19C4A0F}">
      <dsp:nvSpPr>
        <dsp:cNvPr id="0" name=""/>
        <dsp:cNvSpPr/>
      </dsp:nvSpPr>
      <dsp:spPr>
        <a:xfrm>
          <a:off x="2411267" y="2105144"/>
          <a:ext cx="3025527" cy="1555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человек (сотрудники вместе со членами семей, получатели социальных услуг) приняли участие в </a:t>
          </a:r>
          <a:r>
            <a:rPr lang="ru-RU" sz="1200" kern="1200" dirty="0" smtClean="0"/>
            <a:t>мероприятиях, </a:t>
          </a:r>
          <a:r>
            <a:rPr lang="ru-RU" sz="1200" kern="1200" dirty="0"/>
            <a:t>посвященных Победе в Великой отечественной </a:t>
          </a:r>
          <a:r>
            <a:rPr lang="ru-RU" sz="1200" kern="1200" dirty="0" smtClean="0"/>
            <a:t>войне, поддержку специальной военной операции на Украине</a:t>
          </a:r>
          <a:endParaRPr lang="ru-RU" sz="12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487218" y="2181095"/>
        <a:ext cx="2873625" cy="1403960"/>
      </dsp:txXfrm>
    </dsp:sp>
    <dsp:sp modelId="{410C7E83-9D08-46D3-BD72-B0945DFEF755}">
      <dsp:nvSpPr>
        <dsp:cNvPr id="0" name=""/>
        <dsp:cNvSpPr/>
      </dsp:nvSpPr>
      <dsp:spPr>
        <a:xfrm>
          <a:off x="5488030" y="2105144"/>
          <a:ext cx="3184498" cy="1555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человек приняли участие  в экологических </a:t>
          </a:r>
          <a:r>
            <a:rPr lang="ru-RU" sz="1200" kern="1200" dirty="0" smtClean="0"/>
            <a:t>акциях;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62 </a:t>
          </a:r>
          <a:r>
            <a:rPr lang="ru-RU" sz="1200" kern="1200" dirty="0"/>
            <a:t>килограмма батареек и 12 кг крышек сдали в пункт сбора в </a:t>
          </a:r>
          <a:r>
            <a:rPr lang="ru-RU" sz="1200" kern="1200" dirty="0" err="1"/>
            <a:t>г.Сургуте</a:t>
          </a:r>
          <a:endParaRPr lang="ru-RU" sz="12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563981" y="2181095"/>
        <a:ext cx="3032596" cy="14039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655B8-2701-4158-AEDD-04C0E8C66DE2}">
      <dsp:nvSpPr>
        <dsp:cNvPr id="0" name=""/>
        <dsp:cNvSpPr/>
      </dsp:nvSpPr>
      <dsp:spPr>
        <a:xfrm>
          <a:off x="888281" y="0"/>
          <a:ext cx="10067189" cy="388018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AA7C5-41C6-4431-BF94-C1858EDDA629}">
      <dsp:nvSpPr>
        <dsp:cNvPr id="0" name=""/>
        <dsp:cNvSpPr/>
      </dsp:nvSpPr>
      <dsp:spPr>
        <a:xfrm>
          <a:off x="140312" y="2170887"/>
          <a:ext cx="1779279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>
            <a:latin typeface="+mn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+mn-lt"/>
            </a:rPr>
            <a:t>социальных партнеров взаимодействуют в рамках проекта</a:t>
          </a:r>
        </a:p>
      </dsp:txBody>
      <dsp:txXfrm>
        <a:off x="216078" y="2246653"/>
        <a:ext cx="1627747" cy="1400542"/>
      </dsp:txXfrm>
    </dsp:sp>
    <dsp:sp modelId="{89970500-9605-499D-A8E8-7B0FC19C4A0F}">
      <dsp:nvSpPr>
        <dsp:cNvPr id="0" name=""/>
        <dsp:cNvSpPr/>
      </dsp:nvSpPr>
      <dsp:spPr>
        <a:xfrm>
          <a:off x="1968804" y="2186206"/>
          <a:ext cx="2066787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>
            <a:latin typeface="+mn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+mn-lt"/>
            </a:rPr>
            <a:t>волонтеров  приняли участие в мероприятиях центра, созданных на портале «</a:t>
          </a:r>
          <a:r>
            <a:rPr lang="ru-RU" sz="1200" kern="1200" dirty="0" err="1">
              <a:latin typeface="+mn-lt"/>
            </a:rPr>
            <a:t>Добро.ру</a:t>
          </a:r>
          <a:endParaRPr lang="ru-RU" sz="1200" kern="1200" dirty="0">
            <a:latin typeface="+mn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</dsp:txBody>
      <dsp:txXfrm>
        <a:off x="2044570" y="2261972"/>
        <a:ext cx="1915255" cy="1400542"/>
      </dsp:txXfrm>
    </dsp:sp>
    <dsp:sp modelId="{2165451C-9DBA-4022-822B-1D23E779B7B8}">
      <dsp:nvSpPr>
        <dsp:cNvPr id="0" name=""/>
        <dsp:cNvSpPr/>
      </dsp:nvSpPr>
      <dsp:spPr>
        <a:xfrm>
          <a:off x="4091624" y="2199646"/>
          <a:ext cx="2064393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сотрудника центра стали активными участниками реализации проекта по корпоративному </a:t>
          </a:r>
          <a:r>
            <a:rPr lang="ru-RU" sz="1200" kern="1200" dirty="0" err="1"/>
            <a:t>волонтерству</a:t>
          </a:r>
          <a:endParaRPr lang="ru-RU" sz="1200" kern="1200" dirty="0"/>
        </a:p>
      </dsp:txBody>
      <dsp:txXfrm>
        <a:off x="4167390" y="2275412"/>
        <a:ext cx="1912861" cy="1400542"/>
      </dsp:txXfrm>
    </dsp:sp>
    <dsp:sp modelId="{BA410BA0-486E-4D1E-9F64-36D8A0D09C46}">
      <dsp:nvSpPr>
        <dsp:cNvPr id="0" name=""/>
        <dsp:cNvSpPr/>
      </dsp:nvSpPr>
      <dsp:spPr>
        <a:xfrm>
          <a:off x="6201673" y="2193081"/>
          <a:ext cx="2652332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электронных сертификатов о прохождении курсов на онлайн-университете социальных наук «</a:t>
          </a:r>
          <a:r>
            <a:rPr lang="ru-RU" sz="1200" kern="1200" dirty="0" err="1"/>
            <a:t>Добро.Университет</a:t>
          </a:r>
          <a:r>
            <a:rPr lang="ru-RU" sz="1200" kern="1200" dirty="0"/>
            <a:t>» получено сотрудниками центра</a:t>
          </a:r>
        </a:p>
      </dsp:txBody>
      <dsp:txXfrm>
        <a:off x="6277439" y="2268847"/>
        <a:ext cx="2500800" cy="1400542"/>
      </dsp:txXfrm>
    </dsp:sp>
    <dsp:sp modelId="{410C7E83-9D08-46D3-BD72-B0945DFEF755}">
      <dsp:nvSpPr>
        <dsp:cNvPr id="0" name=""/>
        <dsp:cNvSpPr/>
      </dsp:nvSpPr>
      <dsp:spPr>
        <a:xfrm>
          <a:off x="8902242" y="2205358"/>
          <a:ext cx="2064393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+mn-lt"/>
            </a:rPr>
            <a:t>верифицированных часов отработано волонтерами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+mn-lt"/>
            </a:rPr>
            <a:t>на портале «</a:t>
          </a:r>
          <a:r>
            <a:rPr lang="ru-RU" sz="1200" kern="1200" dirty="0" err="1">
              <a:latin typeface="+mn-lt"/>
            </a:rPr>
            <a:t>Добро.ру</a:t>
          </a:r>
          <a:r>
            <a:rPr lang="ru-RU" sz="1200" kern="1200" dirty="0">
              <a:latin typeface="+mn-lt"/>
            </a:rPr>
            <a:t> </a:t>
          </a:r>
          <a:endParaRPr lang="ru-RU" sz="1200" kern="1200" dirty="0"/>
        </a:p>
      </dsp:txBody>
      <dsp:txXfrm>
        <a:off x="8978008" y="2281124"/>
        <a:ext cx="1912861" cy="1400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655B8-2701-4158-AEDD-04C0E8C66DE2}">
      <dsp:nvSpPr>
        <dsp:cNvPr id="0" name=""/>
        <dsp:cNvSpPr/>
      </dsp:nvSpPr>
      <dsp:spPr>
        <a:xfrm>
          <a:off x="832961" y="0"/>
          <a:ext cx="9440227" cy="454699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C2A79-F1DD-452F-BEB4-6911556D1168}">
      <dsp:nvSpPr>
        <dsp:cNvPr id="0" name=""/>
        <dsp:cNvSpPr/>
      </dsp:nvSpPr>
      <dsp:spPr>
        <a:xfrm>
          <a:off x="3253" y="1364096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Провести анализ организации добровольческой деятельности в учреждении</a:t>
          </a:r>
        </a:p>
      </dsp:txBody>
      <dsp:txXfrm>
        <a:off x="92039" y="1452882"/>
        <a:ext cx="1781188" cy="1641224"/>
      </dsp:txXfrm>
    </dsp:sp>
    <dsp:sp modelId="{F66CB045-DB5C-4621-ABC9-3B6CA365F90A}">
      <dsp:nvSpPr>
        <dsp:cNvPr id="0" name=""/>
        <dsp:cNvSpPr/>
      </dsp:nvSpPr>
      <dsp:spPr>
        <a:xfrm>
          <a:off x="4404399" y="1388814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Развивать социальную ответственность участников целевой группы проекта</a:t>
          </a:r>
        </a:p>
      </dsp:txBody>
      <dsp:txXfrm>
        <a:off x="4493185" y="1477600"/>
        <a:ext cx="1781188" cy="1641224"/>
      </dsp:txXfrm>
    </dsp:sp>
    <dsp:sp modelId="{0FAE92D4-7072-46D7-826A-676A6279D94C}">
      <dsp:nvSpPr>
        <dsp:cNvPr id="0" name=""/>
        <dsp:cNvSpPr/>
      </dsp:nvSpPr>
      <dsp:spPr>
        <a:xfrm>
          <a:off x="2242766" y="1388814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Организовать и реализовать комплекс мероприятий по основным направлениям </a:t>
          </a:r>
          <a:r>
            <a:rPr lang="ru-RU" sz="1600" kern="1200" dirty="0" err="1"/>
            <a:t>волонтерства</a:t>
          </a:r>
          <a:endParaRPr lang="ru-RU" sz="1600" kern="1200" dirty="0"/>
        </a:p>
      </dsp:txBody>
      <dsp:txXfrm>
        <a:off x="2331552" y="1477600"/>
        <a:ext cx="1781188" cy="1641224"/>
      </dsp:txXfrm>
    </dsp:sp>
    <dsp:sp modelId="{8FB44E5F-D904-4463-9C47-A50230A89AC5}">
      <dsp:nvSpPr>
        <dsp:cNvPr id="0" name=""/>
        <dsp:cNvSpPr/>
      </dsp:nvSpPr>
      <dsp:spPr>
        <a:xfrm>
          <a:off x="6553139" y="1364096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Способствовать повышению качества жизни населения</a:t>
          </a:r>
        </a:p>
      </dsp:txBody>
      <dsp:txXfrm>
        <a:off x="6641925" y="1452882"/>
        <a:ext cx="1781188" cy="1641224"/>
      </dsp:txXfrm>
    </dsp:sp>
    <dsp:sp modelId="{410C7E83-9D08-46D3-BD72-B0945DFEF755}">
      <dsp:nvSpPr>
        <dsp:cNvPr id="0" name=""/>
        <dsp:cNvSpPr/>
      </dsp:nvSpPr>
      <dsp:spPr>
        <a:xfrm>
          <a:off x="8666302" y="1364096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/>
            <a:t>Расширить масштабы взаимодействия с социальными партнерами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8755088" y="1452882"/>
        <a:ext cx="1781188" cy="1641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79CF7-66FA-4E85-B7AA-7216E493D0D3}">
      <dsp:nvSpPr>
        <dsp:cNvPr id="0" name=""/>
        <dsp:cNvSpPr/>
      </dsp:nvSpPr>
      <dsp:spPr>
        <a:xfrm>
          <a:off x="856347" y="396898"/>
          <a:ext cx="9705272" cy="4175992"/>
        </a:xfrm>
        <a:prstGeom prst="rightArrow">
          <a:avLst/>
        </a:prstGeom>
        <a:solidFill>
          <a:srgbClr val="FFD9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564DF-DA0A-454A-8DB9-0E0060A0817D}">
      <dsp:nvSpPr>
        <dsp:cNvPr id="0" name=""/>
        <dsp:cNvSpPr/>
      </dsp:nvSpPr>
      <dsp:spPr>
        <a:xfrm>
          <a:off x="13324" y="1712644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Миссия учреждения</a:t>
          </a:r>
        </a:p>
      </dsp:txBody>
      <dsp:txXfrm>
        <a:off x="78347" y="1777667"/>
        <a:ext cx="1207997" cy="1201950"/>
      </dsp:txXfrm>
    </dsp:sp>
    <dsp:sp modelId="{2A7D079E-28C1-4220-9A1F-C14E32627641}">
      <dsp:nvSpPr>
        <dsp:cNvPr id="0" name=""/>
        <dsp:cNvSpPr/>
      </dsp:nvSpPr>
      <dsp:spPr>
        <a:xfrm>
          <a:off x="1574374" y="1712644"/>
          <a:ext cx="1472262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Единый подход руководства и сотрудников</a:t>
          </a:r>
        </a:p>
      </dsp:txBody>
      <dsp:txXfrm>
        <a:off x="1639397" y="1777667"/>
        <a:ext cx="1342216" cy="1201950"/>
      </dsp:txXfrm>
    </dsp:sp>
    <dsp:sp modelId="{AB5477B1-51E9-4EBD-989B-5C362F094A75}">
      <dsp:nvSpPr>
        <dsp:cNvPr id="0" name=""/>
        <dsp:cNvSpPr/>
      </dsp:nvSpPr>
      <dsp:spPr>
        <a:xfrm>
          <a:off x="3269644" y="1712644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Ресурсы учреждения</a:t>
          </a:r>
        </a:p>
      </dsp:txBody>
      <dsp:txXfrm>
        <a:off x="3334667" y="1777667"/>
        <a:ext cx="1207997" cy="1201950"/>
      </dsp:txXfrm>
    </dsp:sp>
    <dsp:sp modelId="{89AFC2BB-0D84-4C1D-9930-262EE5B5CA19}">
      <dsp:nvSpPr>
        <dsp:cNvPr id="0" name=""/>
        <dsp:cNvSpPr/>
      </dsp:nvSpPr>
      <dsp:spPr>
        <a:xfrm>
          <a:off x="4822811" y="1709072"/>
          <a:ext cx="1906564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Профессионализм сотрудников</a:t>
          </a:r>
        </a:p>
      </dsp:txBody>
      <dsp:txXfrm>
        <a:off x="4887834" y="1774095"/>
        <a:ext cx="1776518" cy="1201950"/>
      </dsp:txXfrm>
    </dsp:sp>
    <dsp:sp modelId="{B0F0DE20-BD49-4ECA-BBB1-F1AC32A445B9}">
      <dsp:nvSpPr>
        <dsp:cNvPr id="0" name=""/>
        <dsp:cNvSpPr/>
      </dsp:nvSpPr>
      <dsp:spPr>
        <a:xfrm>
          <a:off x="6952382" y="1709072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Признание и поощрение </a:t>
          </a:r>
        </a:p>
      </dsp:txBody>
      <dsp:txXfrm>
        <a:off x="7017405" y="1774095"/>
        <a:ext cx="1207997" cy="1201950"/>
      </dsp:txXfrm>
    </dsp:sp>
    <dsp:sp modelId="{BF50C058-1282-4C13-B37F-948DF1A8A30F}">
      <dsp:nvSpPr>
        <dsp:cNvPr id="0" name=""/>
        <dsp:cNvSpPr/>
      </dsp:nvSpPr>
      <dsp:spPr>
        <a:xfrm>
          <a:off x="8513433" y="1709072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Социальный имидж сотрудника</a:t>
          </a:r>
        </a:p>
      </dsp:txBody>
      <dsp:txXfrm>
        <a:off x="8578456" y="1774095"/>
        <a:ext cx="1207997" cy="1201950"/>
      </dsp:txXfrm>
    </dsp:sp>
    <dsp:sp modelId="{967C282F-C91A-4757-BDC9-02C946CE27F5}">
      <dsp:nvSpPr>
        <dsp:cNvPr id="0" name=""/>
        <dsp:cNvSpPr/>
      </dsp:nvSpPr>
      <dsp:spPr>
        <a:xfrm>
          <a:off x="10074483" y="1709072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Обучение и развитие</a:t>
          </a:r>
        </a:p>
      </dsp:txBody>
      <dsp:txXfrm>
        <a:off x="10139506" y="1774095"/>
        <a:ext cx="1207997" cy="12019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DFE7C-91AA-4FCF-8698-C0BE9BE2B0DF}">
      <dsp:nvSpPr>
        <dsp:cNvPr id="0" name=""/>
        <dsp:cNvSpPr/>
      </dsp:nvSpPr>
      <dsp:spPr>
        <a:xfrm>
          <a:off x="0" y="687652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CB374-9D1D-4516-9A72-CB24899864E8}">
      <dsp:nvSpPr>
        <dsp:cNvPr id="0" name=""/>
        <dsp:cNvSpPr/>
      </dsp:nvSpPr>
      <dsp:spPr>
        <a:xfrm>
          <a:off x="1281643" y="77452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Внедрение системы управления корпоративным </a:t>
          </a:r>
          <a:r>
            <a:rPr lang="ru-RU" sz="1400" kern="1200" dirty="0" err="1" smtClean="0"/>
            <a:t>волонтерством</a:t>
          </a:r>
          <a:r>
            <a:rPr lang="ru-RU" sz="1400" kern="1200" dirty="0" smtClean="0"/>
            <a:t>: привлечение, мотивация, подготовка, сопровождение, поощрение</a:t>
          </a:r>
          <a:endParaRPr lang="ru-RU" sz="1400" kern="1200" dirty="0"/>
        </a:p>
      </dsp:txBody>
      <dsp:txXfrm>
        <a:off x="1315033" y="110842"/>
        <a:ext cx="6936847" cy="617220"/>
      </dsp:txXfrm>
    </dsp:sp>
    <dsp:sp modelId="{EBBC2100-749F-4F3B-A79A-FE07282FBB39}">
      <dsp:nvSpPr>
        <dsp:cNvPr id="0" name=""/>
        <dsp:cNvSpPr/>
      </dsp:nvSpPr>
      <dsp:spPr>
        <a:xfrm>
          <a:off x="0" y="1450853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312C1-3324-48A7-B07D-774FAB6065CC}">
      <dsp:nvSpPr>
        <dsp:cNvPr id="0" name=""/>
        <dsp:cNvSpPr/>
      </dsp:nvSpPr>
      <dsp:spPr>
        <a:xfrm>
          <a:off x="1281643" y="840652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Определение уровня готовности сотрудников к </a:t>
          </a:r>
          <a:r>
            <a:rPr lang="ru-RU" sz="1400" kern="1200" dirty="0" err="1" smtClean="0"/>
            <a:t>волонтерству</a:t>
          </a:r>
          <a:r>
            <a:rPr lang="ru-RU" sz="1400" kern="1200" dirty="0" smtClean="0"/>
            <a:t> и реализация подготовительных мероприятий, качественный и количественный анализ  </a:t>
          </a:r>
        </a:p>
        <a:p>
          <a:pPr lvl="0" algn="l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315033" y="874042"/>
        <a:ext cx="6936847" cy="617220"/>
      </dsp:txXfrm>
    </dsp:sp>
    <dsp:sp modelId="{0F080C68-31D0-43DA-A7D3-C459A9400E60}">
      <dsp:nvSpPr>
        <dsp:cNvPr id="0" name=""/>
        <dsp:cNvSpPr/>
      </dsp:nvSpPr>
      <dsp:spPr>
        <a:xfrm>
          <a:off x="0" y="2214053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49060-99FC-4B8B-B9B3-D0D8E4F2EFEB}">
      <dsp:nvSpPr>
        <dsp:cNvPr id="0" name=""/>
        <dsp:cNvSpPr/>
      </dsp:nvSpPr>
      <dsp:spPr>
        <a:xfrm>
          <a:off x="1281643" y="1603853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Взаимодействие с руководством и сотрудниками учреждения, направленное на формирование единого подхода к корпоративному </a:t>
          </a:r>
          <a:r>
            <a:rPr lang="ru-RU" sz="1400" kern="1200" dirty="0" err="1"/>
            <a:t>волонтерству</a:t>
          </a:r>
          <a:r>
            <a:rPr lang="ru-RU" sz="1400" kern="1200" dirty="0"/>
            <a:t>, определение его направлений и глобальных целей</a:t>
          </a:r>
        </a:p>
      </dsp:txBody>
      <dsp:txXfrm>
        <a:off x="1315033" y="1637243"/>
        <a:ext cx="6936847" cy="617220"/>
      </dsp:txXfrm>
    </dsp:sp>
    <dsp:sp modelId="{412F879D-353E-4F4E-882B-44C553194987}">
      <dsp:nvSpPr>
        <dsp:cNvPr id="0" name=""/>
        <dsp:cNvSpPr/>
      </dsp:nvSpPr>
      <dsp:spPr>
        <a:xfrm>
          <a:off x="0" y="2977254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1D9E7-3DF7-4CC4-B9FB-D33F7EF2AC1D}">
      <dsp:nvSpPr>
        <dsp:cNvPr id="0" name=""/>
        <dsp:cNvSpPr/>
      </dsp:nvSpPr>
      <dsp:spPr>
        <a:xfrm>
          <a:off x="1281643" y="2367053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lvl="0" algn="l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Планирование: разработка плана волонтерских мероприятий, подготовка базы волонтерских вакансий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315033" y="2400443"/>
        <a:ext cx="6936847" cy="617220"/>
      </dsp:txXfrm>
    </dsp:sp>
    <dsp:sp modelId="{EF5B292D-475E-418A-9236-E4E0D36B148E}">
      <dsp:nvSpPr>
        <dsp:cNvPr id="0" name=""/>
        <dsp:cNvSpPr/>
      </dsp:nvSpPr>
      <dsp:spPr>
        <a:xfrm>
          <a:off x="0" y="3740454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1919C-0591-4FD3-BDDA-FE9B8AC8BDC4}">
      <dsp:nvSpPr>
        <dsp:cNvPr id="0" name=""/>
        <dsp:cNvSpPr/>
      </dsp:nvSpPr>
      <dsp:spPr>
        <a:xfrm>
          <a:off x="1281643" y="3130254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Привлечение внутренних и внешних волонтеров, установление партнерских отношений для реализации проекта корпоративного </a:t>
          </a:r>
          <a:r>
            <a:rPr lang="ru-RU" sz="1400" kern="1200" dirty="0" err="1"/>
            <a:t>волонтерства</a:t>
          </a:r>
          <a:endParaRPr lang="ru-RU" sz="1400" kern="1200" dirty="0"/>
        </a:p>
      </dsp:txBody>
      <dsp:txXfrm>
        <a:off x="1315033" y="3163644"/>
        <a:ext cx="6936847" cy="617220"/>
      </dsp:txXfrm>
    </dsp:sp>
    <dsp:sp modelId="{BFA67604-13ED-471D-820E-6283D16E6E1F}">
      <dsp:nvSpPr>
        <dsp:cNvPr id="0" name=""/>
        <dsp:cNvSpPr/>
      </dsp:nvSpPr>
      <dsp:spPr>
        <a:xfrm>
          <a:off x="0" y="4613059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FBB24-6E5E-4AF5-A984-B708AF296194}">
      <dsp:nvSpPr>
        <dsp:cNvPr id="0" name=""/>
        <dsp:cNvSpPr/>
      </dsp:nvSpPr>
      <dsp:spPr>
        <a:xfrm>
          <a:off x="1281643" y="3893454"/>
          <a:ext cx="7003627" cy="7934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Реализация конкретных мероприятий по разработанному плану: информирование участников, формирование команды, инструктирование, проведение мероприятия, сбор обратной связи, оценка результатов, подготовка отчета</a:t>
          </a:r>
        </a:p>
      </dsp:txBody>
      <dsp:txXfrm>
        <a:off x="1320374" y="3932185"/>
        <a:ext cx="6926165" cy="715942"/>
      </dsp:txXfrm>
    </dsp:sp>
    <dsp:sp modelId="{6D66A849-135B-4793-BA80-C53FEE23C99F}">
      <dsp:nvSpPr>
        <dsp:cNvPr id="0" name=""/>
        <dsp:cNvSpPr/>
      </dsp:nvSpPr>
      <dsp:spPr>
        <a:xfrm>
          <a:off x="0" y="5376259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F254BE-7AA2-4CF5-B640-4169487FAA22}">
      <dsp:nvSpPr>
        <dsp:cNvPr id="0" name=""/>
        <dsp:cNvSpPr/>
      </dsp:nvSpPr>
      <dsp:spPr>
        <a:xfrm>
          <a:off x="1281643" y="4766059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Мониторинг достижений проекта корпоративного волонтерства, определение эффективности проекта, тиражирование</a:t>
          </a:r>
        </a:p>
      </dsp:txBody>
      <dsp:txXfrm>
        <a:off x="1315033" y="4799449"/>
        <a:ext cx="6936847" cy="6172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90BFF-A80A-42CD-B67D-42A0D32D2FB3}">
      <dsp:nvSpPr>
        <dsp:cNvPr id="0" name=""/>
        <dsp:cNvSpPr/>
      </dsp:nvSpPr>
      <dsp:spPr>
        <a:xfrm>
          <a:off x="0" y="26297"/>
          <a:ext cx="358199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1F978-329A-4355-A88F-D4EB52EA37FC}">
      <dsp:nvSpPr>
        <dsp:cNvPr id="0" name=""/>
        <dsp:cNvSpPr/>
      </dsp:nvSpPr>
      <dsp:spPr>
        <a:xfrm>
          <a:off x="176683" y="76479"/>
          <a:ext cx="3116517" cy="467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774" tIns="0" rIns="94774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Взаимодействие с опытными </a:t>
          </a:r>
          <a:r>
            <a:rPr lang="ru-RU" sz="900" kern="12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корпоративными </a:t>
          </a: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волонтерами  и частными добровольцами</a:t>
          </a:r>
        </a:p>
      </dsp:txBody>
      <dsp:txXfrm>
        <a:off x="199529" y="99325"/>
        <a:ext cx="3070825" cy="422307"/>
      </dsp:txXfrm>
    </dsp:sp>
    <dsp:sp modelId="{90F6FCCA-E83A-42E9-856F-DD47E38E7C41}">
      <dsp:nvSpPr>
        <dsp:cNvPr id="0" name=""/>
        <dsp:cNvSpPr/>
      </dsp:nvSpPr>
      <dsp:spPr>
        <a:xfrm>
          <a:off x="0" y="564575"/>
          <a:ext cx="358199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81E59-55DD-4089-9C0A-919BCF2DF9E7}">
      <dsp:nvSpPr>
        <dsp:cNvPr id="0" name=""/>
        <dsp:cNvSpPr/>
      </dsp:nvSpPr>
      <dsp:spPr>
        <a:xfrm>
          <a:off x="171244" y="616769"/>
          <a:ext cx="3116517" cy="467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774" tIns="0" rIns="94774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Регулярное обучение и проведение мотивирующих мероприятий</a:t>
          </a:r>
        </a:p>
      </dsp:txBody>
      <dsp:txXfrm>
        <a:off x="194090" y="639615"/>
        <a:ext cx="3070825" cy="422307"/>
      </dsp:txXfrm>
    </dsp:sp>
    <dsp:sp modelId="{91E51C40-5009-4C01-BE6A-D92F49717E3C}">
      <dsp:nvSpPr>
        <dsp:cNvPr id="0" name=""/>
        <dsp:cNvSpPr/>
      </dsp:nvSpPr>
      <dsp:spPr>
        <a:xfrm>
          <a:off x="0" y="1083595"/>
          <a:ext cx="358199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B418E-6677-4894-8BF1-ABB9D05D833E}">
      <dsp:nvSpPr>
        <dsp:cNvPr id="0" name=""/>
        <dsp:cNvSpPr/>
      </dsp:nvSpPr>
      <dsp:spPr>
        <a:xfrm>
          <a:off x="179099" y="1166320"/>
          <a:ext cx="3116517" cy="467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774" tIns="0" rIns="94774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Наличие  </a:t>
          </a:r>
          <a:r>
            <a:rPr lang="ru-RU" sz="900" kern="12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координаторов</a:t>
          </a: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, к которым можно оперативно обратиться в случае </a:t>
          </a:r>
          <a:r>
            <a:rPr lang="ru-RU" sz="900" kern="12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возникновения </a:t>
          </a: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сложностей</a:t>
          </a:r>
        </a:p>
      </dsp:txBody>
      <dsp:txXfrm>
        <a:off x="201945" y="1189166"/>
        <a:ext cx="3070825" cy="422307"/>
      </dsp:txXfrm>
    </dsp:sp>
    <dsp:sp modelId="{AB269097-3714-47AE-A2A4-B2D70043AA34}">
      <dsp:nvSpPr>
        <dsp:cNvPr id="0" name=""/>
        <dsp:cNvSpPr/>
      </dsp:nvSpPr>
      <dsp:spPr>
        <a:xfrm>
          <a:off x="0" y="1688602"/>
          <a:ext cx="358199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45A26-9332-48FD-8456-8ED09097C743}">
      <dsp:nvSpPr>
        <dsp:cNvPr id="0" name=""/>
        <dsp:cNvSpPr/>
      </dsp:nvSpPr>
      <dsp:spPr>
        <a:xfrm>
          <a:off x="163389" y="1736497"/>
          <a:ext cx="3116517" cy="467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774" tIns="0" rIns="94774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Использование виртуальных систем планирования и реализации волонтерской деятельности </a:t>
          </a:r>
        </a:p>
      </dsp:txBody>
      <dsp:txXfrm>
        <a:off x="186235" y="1759343"/>
        <a:ext cx="3070825" cy="4223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5312-05CA-4D3C-8557-3488491D7C72}">
      <dsp:nvSpPr>
        <dsp:cNvPr id="0" name=""/>
        <dsp:cNvSpPr/>
      </dsp:nvSpPr>
      <dsp:spPr>
        <a:xfrm>
          <a:off x="1511093" y="173849"/>
          <a:ext cx="2377661" cy="1898538"/>
        </a:xfrm>
        <a:prstGeom prst="diamond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2BBA2-928E-461C-A434-10192E7670BC}">
      <dsp:nvSpPr>
        <dsp:cNvPr id="0" name=""/>
        <dsp:cNvSpPr/>
      </dsp:nvSpPr>
      <dsp:spPr>
        <a:xfrm>
          <a:off x="0" y="530551"/>
          <a:ext cx="4216192" cy="58223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Периодическое обучение </a:t>
          </a:r>
        </a:p>
        <a:p>
          <a:pPr lvl="0" algn="ctr" defTabSz="4445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(тренинги, семинары, повышение квалификации,  </a:t>
          </a:r>
          <a:r>
            <a:rPr lang="ru-RU" sz="10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вебинары</a:t>
          </a: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</a:t>
          </a:r>
          <a:r>
            <a:rPr lang="ru-RU" sz="10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видеомастер</a:t>
          </a: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-классы, онлайн-тестирование, в </a:t>
          </a:r>
          <a:r>
            <a:rPr lang="ru-RU" sz="10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т.ч</a:t>
          </a: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самостоятельное обучение на портале "Добро. Университет", и т.д.) </a:t>
          </a:r>
        </a:p>
      </dsp:txBody>
      <dsp:txXfrm>
        <a:off x="28422" y="558973"/>
        <a:ext cx="4159348" cy="525390"/>
      </dsp:txXfrm>
    </dsp:sp>
    <dsp:sp modelId="{37D828A6-E589-4914-BA79-9C58689A418A}">
      <dsp:nvSpPr>
        <dsp:cNvPr id="0" name=""/>
        <dsp:cNvSpPr/>
      </dsp:nvSpPr>
      <dsp:spPr>
        <a:xfrm>
          <a:off x="2698993" y="1186227"/>
          <a:ext cx="1466041" cy="7351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Функциональное обучение под конкретное мероприятие</a:t>
          </a:r>
        </a:p>
      </dsp:txBody>
      <dsp:txXfrm>
        <a:off x="2734880" y="1222114"/>
        <a:ext cx="1394267" cy="663370"/>
      </dsp:txXfrm>
    </dsp:sp>
    <dsp:sp modelId="{F9AA2311-A4CB-4B3C-8C09-C80391EDFDC7}">
      <dsp:nvSpPr>
        <dsp:cNvPr id="0" name=""/>
        <dsp:cNvSpPr/>
      </dsp:nvSpPr>
      <dsp:spPr>
        <a:xfrm>
          <a:off x="13097" y="1202597"/>
          <a:ext cx="1405313" cy="7336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Проведение инструктажа перед мероприятием</a:t>
          </a:r>
        </a:p>
      </dsp:txBody>
      <dsp:txXfrm>
        <a:off x="48909" y="1238409"/>
        <a:ext cx="1333689" cy="661990"/>
      </dsp:txXfrm>
    </dsp:sp>
    <dsp:sp modelId="{20F35673-776C-47B8-A3A4-6EF3B166EB95}">
      <dsp:nvSpPr>
        <dsp:cNvPr id="0" name=""/>
        <dsp:cNvSpPr/>
      </dsp:nvSpPr>
      <dsp:spPr>
        <a:xfrm>
          <a:off x="1503947" y="1293267"/>
          <a:ext cx="1113162" cy="4002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Наставничество</a:t>
          </a:r>
        </a:p>
      </dsp:txBody>
      <dsp:txXfrm>
        <a:off x="1523486" y="1312806"/>
        <a:ext cx="1074084" cy="3611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C90DD-480C-4A3D-AE02-8661F73FC2A6}">
      <dsp:nvSpPr>
        <dsp:cNvPr id="0" name=""/>
        <dsp:cNvSpPr/>
      </dsp:nvSpPr>
      <dsp:spPr>
        <a:xfrm>
          <a:off x="298639" y="171612"/>
          <a:ext cx="2328824" cy="2328824"/>
        </a:xfrm>
        <a:prstGeom prst="pie">
          <a:avLst>
            <a:gd name="adj1" fmla="val 16200000"/>
            <a:gd name="adj2" fmla="val 2052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ln/>
              <a:latin typeface="Times New Roman" pitchFamily="18" charset="0"/>
              <a:cs typeface="Times New Roman" pitchFamily="18" charset="0"/>
            </a:rPr>
            <a:t>Привлече-ние</a:t>
          </a:r>
          <a:endParaRPr lang="ru-RU" sz="1100" kern="1200" dirty="0">
            <a:ln/>
            <a:latin typeface="Times New Roman" pitchFamily="18" charset="0"/>
            <a:cs typeface="Times New Roman" pitchFamily="18" charset="0"/>
          </a:endParaRPr>
        </a:p>
      </dsp:txBody>
      <dsp:txXfrm>
        <a:off x="1513509" y="563076"/>
        <a:ext cx="748550" cy="499033"/>
      </dsp:txXfrm>
    </dsp:sp>
    <dsp:sp modelId="{ED2EEBDE-C6A2-4DC0-A3D5-5F82F482813C}">
      <dsp:nvSpPr>
        <dsp:cNvPr id="0" name=""/>
        <dsp:cNvSpPr/>
      </dsp:nvSpPr>
      <dsp:spPr>
        <a:xfrm>
          <a:off x="318601" y="233714"/>
          <a:ext cx="2328824" cy="2328824"/>
        </a:xfrm>
        <a:prstGeom prst="pie">
          <a:avLst>
            <a:gd name="adj1" fmla="val 20520000"/>
            <a:gd name="adj2" fmla="val 324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n/>
              <a:latin typeface="Times New Roman" pitchFamily="18" charset="0"/>
              <a:cs typeface="Times New Roman" pitchFamily="18" charset="0"/>
            </a:rPr>
            <a:t>Подготов-ка</a:t>
          </a:r>
        </a:p>
      </dsp:txBody>
      <dsp:txXfrm>
        <a:off x="1818474" y="1297765"/>
        <a:ext cx="693102" cy="554482"/>
      </dsp:txXfrm>
    </dsp:sp>
    <dsp:sp modelId="{293ADDF9-AF8B-44A3-8743-FC0711C06C6B}">
      <dsp:nvSpPr>
        <dsp:cNvPr id="0" name=""/>
        <dsp:cNvSpPr/>
      </dsp:nvSpPr>
      <dsp:spPr>
        <a:xfrm>
          <a:off x="265925" y="271973"/>
          <a:ext cx="2328824" cy="2328824"/>
        </a:xfrm>
        <a:prstGeom prst="pie">
          <a:avLst>
            <a:gd name="adj1" fmla="val 3240000"/>
            <a:gd name="adj2" fmla="val 756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n/>
              <a:latin typeface="Times New Roman" pitchFamily="18" charset="0"/>
              <a:cs typeface="Times New Roman" pitchFamily="18" charset="0"/>
            </a:rPr>
            <a:t>Мотива-ция</a:t>
          </a:r>
        </a:p>
      </dsp:txBody>
      <dsp:txXfrm>
        <a:off x="1097648" y="1907695"/>
        <a:ext cx="665378" cy="609930"/>
      </dsp:txXfrm>
    </dsp:sp>
    <dsp:sp modelId="{44396A92-5FC1-4512-B893-EA51FDA9EACE}">
      <dsp:nvSpPr>
        <dsp:cNvPr id="0" name=""/>
        <dsp:cNvSpPr/>
      </dsp:nvSpPr>
      <dsp:spPr>
        <a:xfrm>
          <a:off x="213249" y="233714"/>
          <a:ext cx="2328824" cy="2328824"/>
        </a:xfrm>
        <a:prstGeom prst="pie">
          <a:avLst>
            <a:gd name="adj1" fmla="val 7560000"/>
            <a:gd name="adj2" fmla="val 1188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n/>
              <a:latin typeface="Times New Roman" pitchFamily="18" charset="0"/>
              <a:cs typeface="Times New Roman" pitchFamily="18" charset="0"/>
            </a:rPr>
            <a:t>Сопровож-дение</a:t>
          </a:r>
        </a:p>
      </dsp:txBody>
      <dsp:txXfrm>
        <a:off x="349097" y="1297765"/>
        <a:ext cx="693102" cy="554482"/>
      </dsp:txXfrm>
    </dsp:sp>
    <dsp:sp modelId="{A39F73C6-6625-47AE-A046-01DAFC0B1F27}">
      <dsp:nvSpPr>
        <dsp:cNvPr id="0" name=""/>
        <dsp:cNvSpPr/>
      </dsp:nvSpPr>
      <dsp:spPr>
        <a:xfrm>
          <a:off x="233210" y="171612"/>
          <a:ext cx="2328824" cy="2328824"/>
        </a:xfrm>
        <a:prstGeom prst="pie">
          <a:avLst>
            <a:gd name="adj1" fmla="val 11880000"/>
            <a:gd name="adj2" fmla="val 1620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n/>
              <a:latin typeface="Times New Roman" pitchFamily="18" charset="0"/>
              <a:cs typeface="Times New Roman" pitchFamily="18" charset="0"/>
            </a:rPr>
            <a:t>Поощрение</a:t>
          </a:r>
        </a:p>
      </dsp:txBody>
      <dsp:txXfrm>
        <a:off x="598614" y="563076"/>
        <a:ext cx="748550" cy="499033"/>
      </dsp:txXfrm>
    </dsp:sp>
    <dsp:sp modelId="{B7A79A0E-AE78-4A97-ABD0-61B5856C8CBD}">
      <dsp:nvSpPr>
        <dsp:cNvPr id="0" name=""/>
        <dsp:cNvSpPr/>
      </dsp:nvSpPr>
      <dsp:spPr>
        <a:xfrm>
          <a:off x="154364" y="27446"/>
          <a:ext cx="2617155" cy="2617155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8351B-AA1F-4B20-832F-52EBDC822178}">
      <dsp:nvSpPr>
        <dsp:cNvPr id="0" name=""/>
        <dsp:cNvSpPr/>
      </dsp:nvSpPr>
      <dsp:spPr>
        <a:xfrm>
          <a:off x="174596" y="89528"/>
          <a:ext cx="2617155" cy="2617155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79EF5-9FDE-4329-AF1F-AF4814BCD80E}">
      <dsp:nvSpPr>
        <dsp:cNvPr id="0" name=""/>
        <dsp:cNvSpPr/>
      </dsp:nvSpPr>
      <dsp:spPr>
        <a:xfrm>
          <a:off x="94489" y="127904"/>
          <a:ext cx="2617155" cy="2617155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BB850-070E-451D-A63E-0AD1E9DBDF9D}">
      <dsp:nvSpPr>
        <dsp:cNvPr id="0" name=""/>
        <dsp:cNvSpPr/>
      </dsp:nvSpPr>
      <dsp:spPr>
        <a:xfrm>
          <a:off x="68923" y="89528"/>
          <a:ext cx="2617155" cy="2617155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966C7-260F-4045-A67B-E4D229321A34}">
      <dsp:nvSpPr>
        <dsp:cNvPr id="0" name=""/>
        <dsp:cNvSpPr/>
      </dsp:nvSpPr>
      <dsp:spPr>
        <a:xfrm>
          <a:off x="89155" y="27446"/>
          <a:ext cx="2617155" cy="2617155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B75AF-2FAE-4550-9F3E-2DFA5FC87BB9}">
      <dsp:nvSpPr>
        <dsp:cNvPr id="0" name=""/>
        <dsp:cNvSpPr/>
      </dsp:nvSpPr>
      <dsp:spPr>
        <a:xfrm>
          <a:off x="1482712" y="58567"/>
          <a:ext cx="3629852" cy="665451"/>
        </a:xfrm>
        <a:prstGeom prst="rightArrow">
          <a:avLst>
            <a:gd name="adj1" fmla="val 75000"/>
            <a:gd name="adj2" fmla="val 50000"/>
          </a:avLst>
        </a:prstGeom>
        <a:solidFill>
          <a:srgbClr val="F5CD2D">
            <a:alpha val="89804"/>
          </a:srgb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>
              <a:latin typeface="Times New Roman" pitchFamily="18" charset="0"/>
              <a:ea typeface="+mn-ea"/>
              <a:cs typeface="Times New Roman" pitchFamily="18" charset="0"/>
            </a:rPr>
            <a:t>общественное признание, чувство социальной значимости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возможность общения, дружеского взаимодействия с единомышленниками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стремление к общению и обмену опытом</a:t>
          </a:r>
        </a:p>
      </dsp:txBody>
      <dsp:txXfrm>
        <a:off x="1482712" y="141748"/>
        <a:ext cx="3380308" cy="499089"/>
      </dsp:txXfrm>
    </dsp:sp>
    <dsp:sp modelId="{2A51BF05-AF7F-4A00-B31F-5C3ACE15BBDF}">
      <dsp:nvSpPr>
        <dsp:cNvPr id="0" name=""/>
        <dsp:cNvSpPr/>
      </dsp:nvSpPr>
      <dsp:spPr>
        <a:xfrm>
          <a:off x="371339" y="68774"/>
          <a:ext cx="993940" cy="653575"/>
        </a:xfrm>
        <a:prstGeom prst="roundRect">
          <a:avLst/>
        </a:prstGeom>
        <a:solidFill>
          <a:srgbClr val="F5CD2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Социальная мотивация</a:t>
          </a:r>
        </a:p>
      </dsp:txBody>
      <dsp:txXfrm>
        <a:off x="403244" y="100679"/>
        <a:ext cx="930130" cy="589765"/>
      </dsp:txXfrm>
    </dsp:sp>
    <dsp:sp modelId="{41D2EE82-54DE-4348-A6DE-CF69DE97B043}">
      <dsp:nvSpPr>
        <dsp:cNvPr id="0" name=""/>
        <dsp:cNvSpPr/>
      </dsp:nvSpPr>
      <dsp:spPr>
        <a:xfrm>
          <a:off x="1479299" y="775168"/>
          <a:ext cx="3725137" cy="595627"/>
        </a:xfrm>
        <a:prstGeom prst="rightArrow">
          <a:avLst>
            <a:gd name="adj1" fmla="val 75000"/>
            <a:gd name="adj2" fmla="val 50000"/>
          </a:avLst>
        </a:prstGeom>
        <a:solidFill>
          <a:srgbClr val="F5CD2D">
            <a:alpha val="89804"/>
          </a:srgb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желание </a:t>
          </a:r>
          <a:r>
            <a:rPr lang="ru-RU" sz="900" kern="1200" dirty="0" smtClean="0">
              <a:latin typeface="Times New Roman" pitchFamily="18" charset="0"/>
              <a:ea typeface="+mn-ea"/>
              <a:cs typeface="Times New Roman" pitchFamily="18" charset="0"/>
            </a:rPr>
            <a:t>улучшить </a:t>
          </a: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жизнь других людей, нуждающихся в помощи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желание быть моделью поведения для других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желание показать вое неравнодушие к проблемам общества</a:t>
          </a:r>
        </a:p>
      </dsp:txBody>
      <dsp:txXfrm>
        <a:off x="1479299" y="849621"/>
        <a:ext cx="3501777" cy="446721"/>
      </dsp:txXfrm>
    </dsp:sp>
    <dsp:sp modelId="{03C82618-BF40-4942-9D59-0D5E418319F3}">
      <dsp:nvSpPr>
        <dsp:cNvPr id="0" name=""/>
        <dsp:cNvSpPr/>
      </dsp:nvSpPr>
      <dsp:spPr>
        <a:xfrm>
          <a:off x="378528" y="777013"/>
          <a:ext cx="1007022" cy="653575"/>
        </a:xfrm>
        <a:prstGeom prst="roundRect">
          <a:avLst/>
        </a:prstGeom>
        <a:solidFill>
          <a:srgbClr val="F5CD2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Социальная ответственность</a:t>
          </a:r>
        </a:p>
      </dsp:txBody>
      <dsp:txXfrm>
        <a:off x="410433" y="808918"/>
        <a:ext cx="943212" cy="589765"/>
      </dsp:txXfrm>
    </dsp:sp>
    <dsp:sp modelId="{29062454-E22F-4961-B2A8-A3FEF1B6CAEA}">
      <dsp:nvSpPr>
        <dsp:cNvPr id="0" name=""/>
        <dsp:cNvSpPr/>
      </dsp:nvSpPr>
      <dsp:spPr>
        <a:xfrm>
          <a:off x="1517080" y="1373511"/>
          <a:ext cx="3592153" cy="884705"/>
        </a:xfrm>
        <a:prstGeom prst="rightArrow">
          <a:avLst>
            <a:gd name="adj1" fmla="val 75000"/>
            <a:gd name="adj2" fmla="val 50000"/>
          </a:avLst>
        </a:prstGeom>
        <a:solidFill>
          <a:srgbClr val="F5CD2D">
            <a:alpha val="89804"/>
          </a:srgb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приобретение полезных и практических знаний и навыков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>
              <a:latin typeface="Times New Roman" pitchFamily="18" charset="0"/>
              <a:ea typeface="+mn-ea"/>
              <a:cs typeface="Times New Roman" pitchFamily="18" charset="0"/>
            </a:rPr>
            <a:t>организация свободного времени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реализация личностного потенциала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>
              <a:latin typeface="Times New Roman" pitchFamily="18" charset="0"/>
              <a:ea typeface="+mn-ea"/>
              <a:cs typeface="Times New Roman" pitchFamily="18" charset="0"/>
            </a:rPr>
            <a:t>профессиональное ориентирование</a:t>
          </a:r>
        </a:p>
      </dsp:txBody>
      <dsp:txXfrm>
        <a:off x="1517080" y="1484099"/>
        <a:ext cx="3260389" cy="663529"/>
      </dsp:txXfrm>
    </dsp:sp>
    <dsp:sp modelId="{B44CCA07-FFF4-4F76-B295-6F447A9E1457}">
      <dsp:nvSpPr>
        <dsp:cNvPr id="0" name=""/>
        <dsp:cNvSpPr/>
      </dsp:nvSpPr>
      <dsp:spPr>
        <a:xfrm>
          <a:off x="399912" y="1492620"/>
          <a:ext cx="1007022" cy="653575"/>
        </a:xfrm>
        <a:prstGeom prst="roundRect">
          <a:avLst/>
        </a:prstGeom>
        <a:solidFill>
          <a:srgbClr val="F5CD2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solidFill>
                <a:schemeClr val="tx1"/>
              </a:solidFill>
              <a:latin typeface="Calibri"/>
              <a:ea typeface="+mn-ea"/>
              <a:cs typeface="+mn-cs"/>
            </a:rPr>
            <a:t>Материальная мотивация</a:t>
          </a:r>
        </a:p>
      </dsp:txBody>
      <dsp:txXfrm>
        <a:off x="431817" y="1524525"/>
        <a:ext cx="943212" cy="5897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60A90-50F2-4C35-8199-322966E61E47}">
      <dsp:nvSpPr>
        <dsp:cNvPr id="0" name=""/>
        <dsp:cNvSpPr/>
      </dsp:nvSpPr>
      <dsp:spPr>
        <a:xfrm>
          <a:off x="794276" y="525"/>
          <a:ext cx="1642683" cy="70621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Размещение информации на сайте учреждения,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в аккаунтах в социальных сетях</a:t>
          </a:r>
        </a:p>
      </dsp:txBody>
      <dsp:txXfrm>
        <a:off x="828750" y="34999"/>
        <a:ext cx="1573735" cy="637265"/>
      </dsp:txXfrm>
    </dsp:sp>
    <dsp:sp modelId="{F72B0D9E-4205-4160-BCA4-1F6D8626DE9B}">
      <dsp:nvSpPr>
        <dsp:cNvPr id="0" name=""/>
        <dsp:cNvSpPr/>
      </dsp:nvSpPr>
      <dsp:spPr>
        <a:xfrm>
          <a:off x="66344" y="641"/>
          <a:ext cx="698920" cy="70598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47879E-7FE7-4F7E-A4F8-15EBD37D56F5}">
      <dsp:nvSpPr>
        <dsp:cNvPr id="0" name=""/>
        <dsp:cNvSpPr/>
      </dsp:nvSpPr>
      <dsp:spPr>
        <a:xfrm>
          <a:off x="86784" y="823225"/>
          <a:ext cx="1560922" cy="7059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Доска почета,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почетные грамоты, благодарственные письма</a:t>
          </a:r>
        </a:p>
      </dsp:txBody>
      <dsp:txXfrm>
        <a:off x="121247" y="857688"/>
        <a:ext cx="1491996" cy="637054"/>
      </dsp:txXfrm>
    </dsp:sp>
    <dsp:sp modelId="{3155C8C5-B765-4E51-B17E-8FDC41908F39}">
      <dsp:nvSpPr>
        <dsp:cNvPr id="0" name=""/>
        <dsp:cNvSpPr/>
      </dsp:nvSpPr>
      <dsp:spPr>
        <a:xfrm>
          <a:off x="1717599" y="823225"/>
          <a:ext cx="698920" cy="70598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CE9EE6-3F75-4E23-8966-EFE3E29C431C}">
      <dsp:nvSpPr>
        <dsp:cNvPr id="0" name=""/>
        <dsp:cNvSpPr/>
      </dsp:nvSpPr>
      <dsp:spPr>
        <a:xfrm>
          <a:off x="855597" y="1645692"/>
          <a:ext cx="1560922" cy="7059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Направление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на обучение</a:t>
          </a:r>
        </a:p>
      </dsp:txBody>
      <dsp:txXfrm>
        <a:off x="890060" y="1680155"/>
        <a:ext cx="1491996" cy="637054"/>
      </dsp:txXfrm>
    </dsp:sp>
    <dsp:sp modelId="{66E7A824-9D39-4199-88E4-CB029A16B4C0}">
      <dsp:nvSpPr>
        <dsp:cNvPr id="0" name=""/>
        <dsp:cNvSpPr/>
      </dsp:nvSpPr>
      <dsp:spPr>
        <a:xfrm>
          <a:off x="86784" y="1645692"/>
          <a:ext cx="698920" cy="70598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686B7D-5D9D-419D-BE03-09CE4EC191B6}">
      <dsp:nvSpPr>
        <dsp:cNvPr id="0" name=""/>
        <dsp:cNvSpPr/>
      </dsp:nvSpPr>
      <dsp:spPr>
        <a:xfrm>
          <a:off x="86784" y="2468159"/>
          <a:ext cx="1560922" cy="7059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Представительство в конкурсах, конференциях, форумах</a:t>
          </a:r>
        </a:p>
      </dsp:txBody>
      <dsp:txXfrm>
        <a:off x="121247" y="2502622"/>
        <a:ext cx="1491996" cy="637054"/>
      </dsp:txXfrm>
    </dsp:sp>
    <dsp:sp modelId="{C217CA60-496D-418D-A58C-C960F517E5C7}">
      <dsp:nvSpPr>
        <dsp:cNvPr id="0" name=""/>
        <dsp:cNvSpPr/>
      </dsp:nvSpPr>
      <dsp:spPr>
        <a:xfrm>
          <a:off x="1717599" y="2468159"/>
          <a:ext cx="698920" cy="70598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29837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29761" y="0"/>
            <a:ext cx="2929837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3662"/>
            <a:ext cx="2929837" cy="49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265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32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71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5.xml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26.png"/><Relationship Id="rId4" Type="http://schemas.openxmlformats.org/officeDocument/2006/relationships/diagramData" Target="../diagrams/data15.xml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29.png"/><Relationship Id="rId7" Type="http://schemas.openxmlformats.org/officeDocument/2006/relationships/diagramLayout" Target="../diagrams/layout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6.xml"/><Relationship Id="rId11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microsoft.com/office/2007/relationships/diagramDrawing" Target="../diagrams/drawing16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1.jpeg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3.jpeg"/><Relationship Id="rId9" Type="http://schemas.microsoft.com/office/2007/relationships/hdphoto" Target="../media/hdphoto1.wdp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3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jpe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openxmlformats.org/officeDocument/2006/relationships/image" Target="../media/image8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26" Type="http://schemas.openxmlformats.org/officeDocument/2006/relationships/diagramLayout" Target="../diagrams/layout9.xml"/><Relationship Id="rId39" Type="http://schemas.microsoft.com/office/2007/relationships/diagramDrawing" Target="../diagrams/drawing11.xml"/><Relationship Id="rId3" Type="http://schemas.openxmlformats.org/officeDocument/2006/relationships/image" Target="../media/image2.png"/><Relationship Id="rId21" Type="http://schemas.openxmlformats.org/officeDocument/2006/relationships/diagramLayout" Target="../diagrams/layout8.xml"/><Relationship Id="rId34" Type="http://schemas.microsoft.com/office/2007/relationships/diagramDrawing" Target="../diagrams/drawing10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5" Type="http://schemas.openxmlformats.org/officeDocument/2006/relationships/diagramData" Target="../diagrams/data9.xml"/><Relationship Id="rId33" Type="http://schemas.openxmlformats.org/officeDocument/2006/relationships/diagramColors" Target="../diagrams/colors10.xml"/><Relationship Id="rId38" Type="http://schemas.openxmlformats.org/officeDocument/2006/relationships/diagramColors" Target="../diagrams/colors11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29" Type="http://schemas.microsoft.com/office/2007/relationships/diagramDrawing" Target="../diagrams/drawing9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32" Type="http://schemas.openxmlformats.org/officeDocument/2006/relationships/diagramQuickStyle" Target="../diagrams/quickStyle10.xml"/><Relationship Id="rId37" Type="http://schemas.openxmlformats.org/officeDocument/2006/relationships/diagramQuickStyle" Target="../diagrams/quickStyle11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28" Type="http://schemas.openxmlformats.org/officeDocument/2006/relationships/diagramColors" Target="../diagrams/colors9.xml"/><Relationship Id="rId36" Type="http://schemas.openxmlformats.org/officeDocument/2006/relationships/diagramLayout" Target="../diagrams/layout11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31" Type="http://schemas.openxmlformats.org/officeDocument/2006/relationships/diagramLayout" Target="../diagrams/layout10.xml"/><Relationship Id="rId4" Type="http://schemas.openxmlformats.org/officeDocument/2006/relationships/image" Target="../media/image3.jpeg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Relationship Id="rId27" Type="http://schemas.openxmlformats.org/officeDocument/2006/relationships/diagramQuickStyle" Target="../diagrams/quickStyle9.xml"/><Relationship Id="rId30" Type="http://schemas.openxmlformats.org/officeDocument/2006/relationships/diagramData" Target="../diagrams/data10.xml"/><Relationship Id="rId35" Type="http://schemas.openxmlformats.org/officeDocument/2006/relationships/diagramData" Target="../diagrams/data1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25.pn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24.png"/><Relationship Id="rId4" Type="http://schemas.openxmlformats.org/officeDocument/2006/relationships/diagramData" Target="../diagrams/data14.xml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5433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96;p1"/>
          <p:cNvSpPr/>
          <p:nvPr/>
        </p:nvSpPr>
        <p:spPr>
          <a:xfrm>
            <a:off x="1453372" y="570430"/>
            <a:ext cx="9778751" cy="92489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ХАНТЫ-МАНСИЙСКИЙ АВТОНОМНЫЙ ОКРУГ – ЮГРА </a:t>
            </a:r>
          </a:p>
          <a:p>
            <a:pPr algn="ctr"/>
            <a:endParaRPr lang="ru-RU" sz="1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 </a:t>
            </a:r>
          </a:p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«Сургутский районный центр социальной помощи семье и детям»</a:t>
            </a:r>
          </a:p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(</a:t>
            </a:r>
            <a:r>
              <a:rPr lang="ru-RU" sz="20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г.п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. </a:t>
            </a:r>
            <a:r>
              <a:rPr lang="ru-RU" sz="20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Барсово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, Сургутский район)</a:t>
            </a:r>
            <a:endParaRPr sz="2000" b="1" dirty="0">
              <a:solidFill>
                <a:srgbClr val="00B0F0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1851" y="414982"/>
            <a:ext cx="935753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3" y="357620"/>
            <a:ext cx="1387905" cy="125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5434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029872" y="5180417"/>
            <a:ext cx="4456113" cy="1106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err="1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Мухамедтинова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</a:p>
          <a:p>
            <a:pPr algn="ctr"/>
            <a:r>
              <a:rPr lang="ru-RU" sz="2500" b="1" dirty="0" err="1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Рания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</a:p>
          <a:p>
            <a:pPr algn="ctr"/>
            <a:r>
              <a:rPr lang="ru-RU" sz="2500" b="1" dirty="0" err="1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Мухлисулловна</a:t>
            </a:r>
            <a:endParaRPr lang="ru-RU" sz="2500" b="1" dirty="0">
              <a:solidFill>
                <a:schemeClr val="accent2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7964" y="2010612"/>
            <a:ext cx="2188700" cy="309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AC6CBAE-8CCC-4FC8-82F8-F3AE4B3BFE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37" t="9466" r="7719" b="10762"/>
          <a:stretch/>
        </p:blipFill>
        <p:spPr>
          <a:xfrm>
            <a:off x="43005" y="2613279"/>
            <a:ext cx="3035525" cy="31204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3240" y="2246504"/>
            <a:ext cx="6443862" cy="2624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Проект </a:t>
            </a:r>
          </a:p>
          <a:p>
            <a:pPr algn="ctr"/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корпоративного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волонтерства</a:t>
            </a:r>
            <a:endParaRPr lang="ru-RU" sz="3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«ДОБРО</a:t>
            </a:r>
            <a:r>
              <a:rPr lang="ru-RU" sz="3500" b="1" baseline="30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</a:t>
            </a:r>
            <a:r>
              <a:rPr lang="ru-RU" sz="3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» </a:t>
            </a:r>
          </a:p>
          <a:p>
            <a:pPr algn="ctr"/>
            <a:r>
              <a:rPr lang="ru-RU" sz="3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(«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ДОБРО  В </a:t>
            </a:r>
            <a:r>
              <a:rPr lang="ru-RU" sz="3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КВАДРАТЕ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»)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01564" y="5558930"/>
            <a:ext cx="7215060" cy="584775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Номинация «Лучший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проект добровольческой организации (волонтеров), реализованный в сфере социального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обслуживания»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1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2756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96;p1"/>
          <p:cNvSpPr/>
          <p:nvPr/>
        </p:nvSpPr>
        <p:spPr>
          <a:xfrm>
            <a:off x="1093100" y="344966"/>
            <a:ext cx="9778751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РЕЗУЛЬТАТЫ  РЕАЛИЗАЦИИ  ПРОЕКТА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  <a:endParaRPr sz="24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416924527"/>
              </p:ext>
            </p:extLst>
          </p:nvPr>
        </p:nvGraphicFramePr>
        <p:xfrm>
          <a:off x="467460" y="897798"/>
          <a:ext cx="9064088" cy="388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Овал 28"/>
          <p:cNvSpPr/>
          <p:nvPr/>
        </p:nvSpPr>
        <p:spPr>
          <a:xfrm>
            <a:off x="1279698" y="2729414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9" name="Овал 18"/>
          <p:cNvSpPr/>
          <p:nvPr/>
        </p:nvSpPr>
        <p:spPr>
          <a:xfrm>
            <a:off x="3942026" y="2707781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125</a:t>
            </a:r>
          </a:p>
        </p:txBody>
      </p:sp>
      <p:sp>
        <p:nvSpPr>
          <p:cNvPr id="18" name="Овал 17"/>
          <p:cNvSpPr/>
          <p:nvPr/>
        </p:nvSpPr>
        <p:spPr>
          <a:xfrm>
            <a:off x="7080720" y="2717336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213</a:t>
            </a:r>
          </a:p>
        </p:txBody>
      </p:sp>
      <p:sp>
        <p:nvSpPr>
          <p:cNvPr id="6" name="Стрелка вверх 5"/>
          <p:cNvSpPr/>
          <p:nvPr/>
        </p:nvSpPr>
        <p:spPr>
          <a:xfrm rot="5400000">
            <a:off x="4637619" y="-1548453"/>
            <a:ext cx="988441" cy="7704285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spc="300" dirty="0"/>
              <a:t>Устойчивое формирование социальной ответственности</a:t>
            </a:r>
          </a:p>
        </p:txBody>
      </p:sp>
      <p:pic>
        <p:nvPicPr>
          <p:cNvPr id="31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8" t="30506" r="51495" b="42117"/>
          <a:stretch/>
        </p:blipFill>
        <p:spPr bwMode="auto">
          <a:xfrm>
            <a:off x="9138183" y="1170982"/>
            <a:ext cx="2352349" cy="208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t="43806" r="44337" b="35386"/>
          <a:stretch/>
        </p:blipFill>
        <p:spPr bwMode="auto">
          <a:xfrm>
            <a:off x="228866" y="4845060"/>
            <a:ext cx="5160917" cy="169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26202" r="33836" b="55090"/>
          <a:stretch/>
        </p:blipFill>
        <p:spPr bwMode="auto">
          <a:xfrm>
            <a:off x="5643202" y="5029160"/>
            <a:ext cx="6003458" cy="140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7" t="31031" r="32127" b="42381"/>
          <a:stretch/>
        </p:blipFill>
        <p:spPr bwMode="auto">
          <a:xfrm>
            <a:off x="9241141" y="3305414"/>
            <a:ext cx="2128265" cy="210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33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6331" r="19110" b="61381"/>
          <a:stretch/>
        </p:blipFill>
        <p:spPr bwMode="auto">
          <a:xfrm>
            <a:off x="172869" y="1170983"/>
            <a:ext cx="7279491" cy="173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3037" r="29843" b="17063"/>
          <a:stretch/>
        </p:blipFill>
        <p:spPr bwMode="auto">
          <a:xfrm>
            <a:off x="5669281" y="1668780"/>
            <a:ext cx="6197660" cy="1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96;p1"/>
          <p:cNvSpPr/>
          <p:nvPr/>
        </p:nvSpPr>
        <p:spPr>
          <a:xfrm>
            <a:off x="1093100" y="309472"/>
            <a:ext cx="9778751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РЕЗУЛЬТАТЫ  РЕАЛИЗАЦИИ  ПРОЕКТА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  <a:endParaRPr sz="24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2795096"/>
              </p:ext>
            </p:extLst>
          </p:nvPr>
        </p:nvGraphicFramePr>
        <p:xfrm>
          <a:off x="271830" y="2533024"/>
          <a:ext cx="11843752" cy="388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Стрелка вверх 5"/>
          <p:cNvSpPr/>
          <p:nvPr/>
        </p:nvSpPr>
        <p:spPr>
          <a:xfrm rot="5400000">
            <a:off x="5669813" y="-824184"/>
            <a:ext cx="1142275" cy="9806603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spc="300" dirty="0"/>
              <a:t>Вовлеченность в волонтерскую деятельность</a:t>
            </a:r>
          </a:p>
        </p:txBody>
      </p:sp>
      <p:sp>
        <p:nvSpPr>
          <p:cNvPr id="39" name="Овал 38"/>
          <p:cNvSpPr/>
          <p:nvPr/>
        </p:nvSpPr>
        <p:spPr>
          <a:xfrm>
            <a:off x="885660" y="4472395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843284" y="4461035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109</a:t>
            </a:r>
          </a:p>
        </p:txBody>
      </p:sp>
      <p:sp>
        <p:nvSpPr>
          <p:cNvPr id="42" name="Овал 41"/>
          <p:cNvSpPr/>
          <p:nvPr/>
        </p:nvSpPr>
        <p:spPr>
          <a:xfrm>
            <a:off x="9767755" y="4472354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2234</a:t>
            </a:r>
          </a:p>
        </p:txBody>
      </p:sp>
      <p:sp>
        <p:nvSpPr>
          <p:cNvPr id="43" name="Овал 42"/>
          <p:cNvSpPr/>
          <p:nvPr/>
        </p:nvSpPr>
        <p:spPr>
          <a:xfrm>
            <a:off x="7323256" y="4472395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44" name="Овал 43"/>
          <p:cNvSpPr/>
          <p:nvPr/>
        </p:nvSpPr>
        <p:spPr>
          <a:xfrm>
            <a:off x="4917482" y="4469578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64</a:t>
            </a:r>
          </a:p>
        </p:txBody>
      </p:sp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85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341" y="414981"/>
            <a:ext cx="727809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96;p1"/>
          <p:cNvSpPr/>
          <p:nvPr/>
        </p:nvSpPr>
        <p:spPr>
          <a:xfrm>
            <a:off x="1453373" y="298445"/>
            <a:ext cx="9778751" cy="1054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0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ТИРАЖИРОВАНИЕ   РЕЗУЛЬТАТОВ   </a:t>
            </a:r>
            <a:r>
              <a:rPr lang="ru-RU" sz="2000" b="1" dirty="0">
                <a:solidFill>
                  <a:srgbClr val="00B0F0"/>
                </a:solidFill>
                <a:ea typeface="Calibri"/>
                <a:cs typeface="Times New Roman" pitchFamily="18" charset="0"/>
                <a:sym typeface="Calibri"/>
              </a:rPr>
              <a:t>ПРОЕКТА  </a:t>
            </a:r>
            <a:r>
              <a:rPr lang="ru-RU" sz="2000" b="1" dirty="0">
                <a:solidFill>
                  <a:srgbClr val="00B0F0"/>
                </a:solidFill>
              </a:rPr>
              <a:t>«ДОБРО</a:t>
            </a:r>
            <a:r>
              <a:rPr lang="ru-RU" sz="2800" b="1" baseline="30000" dirty="0">
                <a:solidFill>
                  <a:srgbClr val="00B0F0"/>
                </a:solidFill>
              </a:rPr>
              <a:t>2</a:t>
            </a:r>
            <a:r>
              <a:rPr lang="ru-RU" sz="2000" b="1" dirty="0">
                <a:solidFill>
                  <a:srgbClr val="00B0F0"/>
                </a:solidFill>
              </a:rPr>
              <a:t>»</a:t>
            </a:r>
            <a:endParaRPr lang="ru-RU" sz="2000" b="1" dirty="0">
              <a:solidFill>
                <a:srgbClr val="00B0F0"/>
              </a:solidFill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7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3" y="357620"/>
            <a:ext cx="943245" cy="8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10938" r="6459" b="11235"/>
          <a:stretch/>
        </p:blipFill>
        <p:spPr bwMode="auto">
          <a:xfrm>
            <a:off x="172863" y="3999329"/>
            <a:ext cx="4456867" cy="255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User\Desktop\39d0987dca755c611439f7d36664d91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4" y="5385898"/>
            <a:ext cx="1115991" cy="11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umrt.ru/netcat_files/386/571/respublikanskoe_1046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D7DBDC"/>
              </a:clrFrom>
              <a:clrTo>
                <a:srgbClr val="D7DB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0829" r="3313" b="11670"/>
          <a:stretch/>
        </p:blipFill>
        <p:spPr bwMode="auto">
          <a:xfrm>
            <a:off x="5271210" y="4742567"/>
            <a:ext cx="2899545" cy="181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304012" y="5031659"/>
            <a:ext cx="2908453" cy="6824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Профессиональные площадки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s://viber.com.ru/wp-content/uploads/2016/09/kak-sozdat-gruppu-v-viber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43"/>
          <a:stretch/>
        </p:blipFill>
        <p:spPr bwMode="auto">
          <a:xfrm>
            <a:off x="9302876" y="5195761"/>
            <a:ext cx="1866593" cy="12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56475" y="5497246"/>
            <a:ext cx="1244906" cy="473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«Апрель»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9" name="Picture 6" descr="https://viber.com.ru/wp-content/uploads/2016/09/kak-sozdat-gruppu-v-viber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2" b="41974"/>
          <a:stretch/>
        </p:blipFill>
        <p:spPr bwMode="auto">
          <a:xfrm>
            <a:off x="10149873" y="4505959"/>
            <a:ext cx="1605585" cy="71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ttps://static.tildacdn.com/tild6335-3437-4336-a631-633533653966/c579b954-625c-4636-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static.tildacdn.com/tild6335-3437-4336-a631-633533653966/c579b954-625c-4636-8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static.tildacdn.com/tild6335-3437-4336-a631-633533653966/c579b954-625c-4636-8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static.tildacdn.com/tild6564-3264-4266-a364-363536396166/___1.pn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6681" r="4863" b="17178"/>
          <a:stretch/>
        </p:blipFill>
        <p:spPr bwMode="auto">
          <a:xfrm>
            <a:off x="5147906" y="889121"/>
            <a:ext cx="2881966" cy="137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tu.ru/assets/cache/images/studentu/novosti/1280x800-regular_meta_image-76ea1b9c3d3f7f706a7df4ad64a9e13d.ebc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1FB093"/>
              </a:clrFrom>
              <a:clrTo>
                <a:srgbClr val="1FB09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19294" r="19321" b="19892"/>
          <a:stretch/>
        </p:blipFill>
        <p:spPr bwMode="auto">
          <a:xfrm>
            <a:off x="3183875" y="4312043"/>
            <a:ext cx="1427049" cy="83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6" descr="https://static.tildacdn.com/tild6335-3437-4336-a631-633533653966/c579b954-625c-4636-8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sdo.kursksu.ru/pluginfile.php/95746/course/overviewfiles/%D0%A1%D0%B8%D1%81%D1%82%D0%B5%D0%BC%D1%8B%2C%20%D0%BF%D1%80%D0%BE%D1%86%D0%B5%D1%81%D1%81%D1%8B%20%D0%B8%20%D0%B8%D0%BD%D1%81%D1%82%D1%80%D1%83%D0%BC%D0%B5%D0%BD%D1%82%D1%8B.jpg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 r="3066" b="14711"/>
          <a:stretch/>
        </p:blipFill>
        <p:spPr bwMode="auto">
          <a:xfrm>
            <a:off x="5000838" y="2249975"/>
            <a:ext cx="3441612" cy="24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" b="22740"/>
          <a:stretch/>
        </p:blipFill>
        <p:spPr bwMode="auto">
          <a:xfrm>
            <a:off x="222907" y="1483276"/>
            <a:ext cx="3674492" cy="153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C:\Users\User\Desktop\dc4a55d01329289bb5b5510b140f6455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8" y="2732731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40" y="1466132"/>
            <a:ext cx="1729066" cy="238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 descr="https://40-e.ru/upload/resize_cache/iblock/091/nflgav9meq013aqbaxsqpznlobkn4atx/1500_1500_1/2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r="25365" b="3891"/>
          <a:stretch/>
        </p:blipFill>
        <p:spPr bwMode="auto">
          <a:xfrm>
            <a:off x="8601406" y="812726"/>
            <a:ext cx="3336171" cy="35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4analytics.ru/images/skolkovo/telegram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346" y="1068346"/>
            <a:ext cx="925708" cy="9257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overclockers.ru/st/legacy/blog/413340/307666_O.jpg"/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r="25880"/>
          <a:stretch/>
        </p:blipFill>
        <p:spPr bwMode="auto">
          <a:xfrm>
            <a:off x="8930015" y="1598750"/>
            <a:ext cx="892527" cy="8970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xn--72-6kc3bfr2e.xn--p1ai/foto/bus_gov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t="16960" r="16600"/>
          <a:stretch/>
        </p:blipFill>
        <p:spPr bwMode="auto">
          <a:xfrm>
            <a:off x="8918585" y="2754764"/>
            <a:ext cx="794471" cy="7816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2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341" y="414981"/>
            <a:ext cx="727809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96;p1"/>
          <p:cNvSpPr/>
          <p:nvPr/>
        </p:nvSpPr>
        <p:spPr>
          <a:xfrm>
            <a:off x="1453373" y="298445"/>
            <a:ext cx="9778751" cy="1054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0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ПЕРСПЕКТИВЫ РАЗВИТИЯ  </a:t>
            </a:r>
            <a:r>
              <a:rPr lang="ru-RU" sz="2000" b="1" dirty="0">
                <a:solidFill>
                  <a:srgbClr val="00B0F0"/>
                </a:solidFill>
                <a:ea typeface="Calibri"/>
                <a:cs typeface="Times New Roman" pitchFamily="18" charset="0"/>
                <a:sym typeface="Calibri"/>
              </a:rPr>
              <a:t>ПРОЕКТА  </a:t>
            </a:r>
            <a:r>
              <a:rPr lang="ru-RU" sz="2000" b="1" dirty="0">
                <a:solidFill>
                  <a:srgbClr val="00B0F0"/>
                </a:solidFill>
              </a:rPr>
              <a:t>«ДОБРО</a:t>
            </a:r>
            <a:r>
              <a:rPr lang="ru-RU" sz="2800" b="1" baseline="30000" dirty="0">
                <a:solidFill>
                  <a:srgbClr val="00B0F0"/>
                </a:solidFill>
              </a:rPr>
              <a:t>2</a:t>
            </a:r>
            <a:r>
              <a:rPr lang="ru-RU" sz="2000" b="1" dirty="0">
                <a:solidFill>
                  <a:srgbClr val="00B0F0"/>
                </a:solidFill>
              </a:rPr>
              <a:t>»</a:t>
            </a:r>
            <a:endParaRPr lang="ru-RU" sz="2000" b="1" dirty="0">
              <a:solidFill>
                <a:srgbClr val="00B0F0"/>
              </a:solidFill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7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3" y="357620"/>
            <a:ext cx="943245" cy="8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3" t="17641" r="32637" b="14529"/>
          <a:stretch/>
        </p:blipFill>
        <p:spPr bwMode="auto">
          <a:xfrm>
            <a:off x="8417907" y="1568418"/>
            <a:ext cx="3608243" cy="41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Штриховая стрелка вправо 27"/>
          <p:cNvSpPr/>
          <p:nvPr/>
        </p:nvSpPr>
        <p:spPr>
          <a:xfrm>
            <a:off x="5280660" y="2708910"/>
            <a:ext cx="3186175" cy="1500748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2023 год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12142" r="51054" b="20687"/>
          <a:stretch/>
        </p:blipFill>
        <p:spPr bwMode="auto">
          <a:xfrm>
            <a:off x="299607" y="1352551"/>
            <a:ext cx="4807265" cy="484412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40773" r="30206" b="27621"/>
          <a:stretch/>
        </p:blipFill>
        <p:spPr bwMode="auto">
          <a:xfrm>
            <a:off x="2814266" y="3459284"/>
            <a:ext cx="2176045" cy="224706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d7e0e30e7a47031b92af671552228ef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3" y="4209658"/>
            <a:ext cx="1968877" cy="196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000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96;p1"/>
          <p:cNvSpPr/>
          <p:nvPr/>
        </p:nvSpPr>
        <p:spPr>
          <a:xfrm>
            <a:off x="1453373" y="298445"/>
            <a:ext cx="9778751" cy="1054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Ханты-Мансийский автономный округ – Югра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0B0F0"/>
                </a:solidFill>
                <a:latin typeface="+mn-lt"/>
                <a:cs typeface="Times New Roman" pitchFamily="18" charset="0"/>
              </a:rPr>
              <a:t>Бюджетное учреждение Ханты-Мансийского автономного округа - Югры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0B0F0"/>
                </a:solidFill>
                <a:latin typeface="+mn-lt"/>
                <a:cs typeface="Times New Roman" pitchFamily="18" charset="0"/>
              </a:rPr>
              <a:t>"Сургутский районный центр социальной помощи семье и детям"</a:t>
            </a:r>
            <a:endParaRPr sz="20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4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915231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0903" y="1562452"/>
            <a:ext cx="865675" cy="73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6578" y="3893542"/>
            <a:ext cx="780939" cy="72963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8;p6"/>
          <p:cNvSpPr txBox="1"/>
          <p:nvPr/>
        </p:nvSpPr>
        <p:spPr>
          <a:xfrm>
            <a:off x="1117632" y="2519326"/>
            <a:ext cx="10286969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800" dirty="0">
                <a:solidFill>
                  <a:srgbClr val="376E7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sz="4800" dirty="0">
              <a:solidFill>
                <a:srgbClr val="376E79"/>
              </a:solidFill>
            </a:endParaRPr>
          </a:p>
        </p:txBody>
      </p:sp>
      <p:sp>
        <p:nvSpPr>
          <p:cNvPr id="19" name="Google Shape;189;p6"/>
          <p:cNvSpPr txBox="1"/>
          <p:nvPr/>
        </p:nvSpPr>
        <p:spPr>
          <a:xfrm>
            <a:off x="2645256" y="1447145"/>
            <a:ext cx="7765879" cy="119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7200" dirty="0">
                <a:solidFill>
                  <a:schemeClr val="accent1"/>
                </a:solidFill>
                <a:latin typeface="+mj-lt"/>
              </a:rPr>
              <a:t>Наш адрес: Сургутский район, г.п. </a:t>
            </a:r>
            <a:r>
              <a:rPr lang="ru-RU" sz="7200" dirty="0" err="1">
                <a:solidFill>
                  <a:schemeClr val="accent1"/>
                </a:solidFill>
                <a:latin typeface="+mj-lt"/>
              </a:rPr>
              <a:t>Барсово</a:t>
            </a:r>
            <a:r>
              <a:rPr lang="ru-RU" sz="7200" dirty="0">
                <a:solidFill>
                  <a:schemeClr val="accent1"/>
                </a:solidFill>
                <a:latin typeface="+mj-lt"/>
              </a:rPr>
              <a:t>, ул. Сосновый бор, 34.</a:t>
            </a:r>
          </a:p>
          <a:p>
            <a:pPr algn="ctr">
              <a:lnSpc>
                <a:spcPct val="120000"/>
              </a:lnSpc>
            </a:pPr>
            <a:r>
              <a:rPr lang="ru-RU" sz="7200" dirty="0">
                <a:solidFill>
                  <a:schemeClr val="accent1"/>
                </a:solidFill>
                <a:latin typeface="+mj-lt"/>
              </a:rPr>
              <a:t>Тел.: +7 3462 740 555 </a:t>
            </a:r>
          </a:p>
          <a:p>
            <a:pPr algn="ctr">
              <a:lnSpc>
                <a:spcPct val="120000"/>
              </a:lnSpc>
            </a:pPr>
            <a:r>
              <a:rPr lang="ru-RU" sz="7200" dirty="0">
                <a:solidFill>
                  <a:schemeClr val="accent1"/>
                </a:solidFill>
                <a:latin typeface="+mj-lt"/>
              </a:rPr>
              <a:t>Эл. почта:  SurRCPSD@admhmao.ru</a:t>
            </a:r>
          </a:p>
          <a:p>
            <a:pPr marL="0" marR="0" lvl="0" indent="0" algn="l" rtl="0"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8" name="Picture 2" descr="\\Ossg00\локальная сеть мухамедтинова\Буклет\Куар-коды\rutub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7806" r="9007" b="10409"/>
          <a:stretch/>
        </p:blipFill>
        <p:spPr bwMode="auto">
          <a:xfrm>
            <a:off x="9720920" y="4741253"/>
            <a:ext cx="18327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\\Ossg00\локальная сеть мухамедтинова\Буклет\Куар-коды\Басгов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8000" r="9142" b="10572"/>
          <a:stretch/>
        </p:blipFill>
        <p:spPr bwMode="auto">
          <a:xfrm>
            <a:off x="452090" y="4728743"/>
            <a:ext cx="18379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\\Ossg00\локальная сеть мухамедтинова\Буклет\Куар-коды\ВК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10129" r="9714" b="10285"/>
          <a:stretch/>
        </p:blipFill>
        <p:spPr bwMode="auto">
          <a:xfrm>
            <a:off x="5170690" y="4728327"/>
            <a:ext cx="18352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\\Ossg00\локальная сеть мухамедтинова\Буклет\Куар-коды\Одноклассники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8000" r="10001" b="10000"/>
          <a:stretch/>
        </p:blipFill>
        <p:spPr bwMode="auto">
          <a:xfrm>
            <a:off x="7448650" y="4744093"/>
            <a:ext cx="17874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\\Ossg00\локальная сеть мухамедтинова\Буклет\Куар-коды\Сайт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8000" r="10000" b="10285"/>
          <a:stretch/>
        </p:blipFill>
        <p:spPr bwMode="auto">
          <a:xfrm>
            <a:off x="2863115" y="4724928"/>
            <a:ext cx="17874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152;p4"/>
          <p:cNvSpPr/>
          <p:nvPr/>
        </p:nvSpPr>
        <p:spPr>
          <a:xfrm>
            <a:off x="3798921" y="4074445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54;p4"/>
          <p:cNvSpPr txBox="1"/>
          <p:nvPr/>
        </p:nvSpPr>
        <p:spPr>
          <a:xfrm>
            <a:off x="4004984" y="4129924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94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8379" r="5947" b="18616"/>
          <a:stretch/>
        </p:blipFill>
        <p:spPr bwMode="auto">
          <a:xfrm>
            <a:off x="6195848" y="735810"/>
            <a:ext cx="5924043" cy="36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3165344"/>
              </p:ext>
            </p:extLst>
          </p:nvPr>
        </p:nvGraphicFramePr>
        <p:xfrm>
          <a:off x="517788" y="914642"/>
          <a:ext cx="10698724" cy="5499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7069539" y="2560546"/>
            <a:ext cx="4544709" cy="496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ХАНТЫ-МАНСИЙСКИЙ АВТОНОМНЫЙ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 - ЮГРА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20" y="4848415"/>
            <a:ext cx="995461" cy="99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Google Shape;118;p2"/>
          <p:cNvSpPr txBox="1"/>
          <p:nvPr/>
        </p:nvSpPr>
        <p:spPr>
          <a:xfrm>
            <a:off x="6429376" y="4254905"/>
            <a:ext cx="5449186" cy="2182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>
              <a:buClr>
                <a:schemeClr val="lt1"/>
              </a:buClr>
              <a:buSzPts val="1800"/>
            </a:pPr>
            <a:r>
              <a:rPr lang="ru-RU" sz="1600" b="1" dirty="0">
                <a:solidFill>
                  <a:schemeClr val="bg1"/>
                </a:solidFill>
                <a:latin typeface="+mn-lt"/>
                <a:ea typeface="Montserrat SemiBold"/>
                <a:cs typeface="Montserrat SemiBold"/>
                <a:sym typeface="Montserrat SemiBold"/>
              </a:rPr>
              <a:t>Целевая аудитория: </a:t>
            </a:r>
            <a:endParaRPr lang="ru-RU" sz="1600" b="1" dirty="0" smtClean="0">
              <a:solidFill>
                <a:schemeClr val="bg1"/>
              </a:solidFill>
              <a:latin typeface="+mn-lt"/>
              <a:ea typeface="Montserrat SemiBold"/>
              <a:cs typeface="Montserrat SemiBold"/>
              <a:sym typeface="Montserrat SemiBold"/>
            </a:endParaRPr>
          </a:p>
          <a:p>
            <a:pPr>
              <a:buClr>
                <a:schemeClr val="lt1"/>
              </a:buClr>
              <a:buSzPts val="1800"/>
            </a:pPr>
            <a:endParaRPr lang="ru-RU" sz="1600" b="1" dirty="0">
              <a:solidFill>
                <a:schemeClr val="bg1"/>
              </a:solidFill>
              <a:latin typeface="+mn-lt"/>
              <a:ea typeface="Montserrat SemiBold"/>
              <a:cs typeface="Montserrat SemiBold"/>
              <a:sym typeface="Montserrat SemiBold"/>
            </a:endParaRPr>
          </a:p>
          <a:p>
            <a:pPr marL="285750" indent="-285750">
              <a:buClr>
                <a:schemeClr val="lt1"/>
              </a:buClr>
              <a:buSzPts val="1800"/>
              <a:buFont typeface="Wingdings" pitchFamily="2" charset="2"/>
              <a:buChar char="Ø"/>
            </a:pPr>
            <a:r>
              <a:rPr lang="ru-RU" sz="16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благополучатели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(семьи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и несовершеннолетние, находящиеся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в трудной жизненной ситуации, социально опасном положении; семьи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мобилизованных, беженцев, пострадавших в результате природных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катаклизмов, ветераны ВОВ и труженики тыла, бездомные и т.д.);</a:t>
            </a:r>
          </a:p>
          <a:p>
            <a:pPr>
              <a:buClr>
                <a:schemeClr val="lt1"/>
              </a:buClr>
              <a:buSzPts val="1800"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 marL="285750" indent="-285750">
              <a:buClr>
                <a:schemeClr val="lt1"/>
              </a:buClr>
              <a:buSzPts val="1800"/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благотворители (сотрудники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БУ "Сургутский районный центр социальной помощи семье и детям" и члены их семей;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социальные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партнеры</a:t>
            </a:r>
            <a:endParaRPr sz="15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448194" y="2291905"/>
            <a:ext cx="1084703" cy="97775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2022 год</a:t>
            </a:r>
          </a:p>
        </p:txBody>
      </p:sp>
      <p:sp>
        <p:nvSpPr>
          <p:cNvPr id="28" name="Овал 27"/>
          <p:cNvSpPr/>
          <p:nvPr/>
        </p:nvSpPr>
        <p:spPr>
          <a:xfrm>
            <a:off x="1523096" y="3774972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2021 год</a:t>
            </a:r>
          </a:p>
        </p:txBody>
      </p:sp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201316" y="326351"/>
            <a:ext cx="9163757" cy="6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АРХИТЕКТУРА  ПРОЕКТА «ДОБРО</a:t>
            </a:r>
            <a:r>
              <a:rPr lang="ru-RU" sz="3200" b="1" baseline="30000" dirty="0">
                <a:solidFill>
                  <a:srgbClr val="00B0F0"/>
                </a:solidFill>
              </a:rPr>
              <a:t>2</a:t>
            </a:r>
            <a:r>
              <a:rPr lang="ru-RU" sz="2400" b="1" dirty="0">
                <a:solidFill>
                  <a:srgbClr val="00B0F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42960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Текст 2"/>
          <p:cNvSpPr txBox="1">
            <a:spLocks/>
          </p:cNvSpPr>
          <p:nvPr/>
        </p:nvSpPr>
        <p:spPr>
          <a:xfrm>
            <a:off x="560544" y="1138277"/>
            <a:ext cx="10255806" cy="141264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5350" indent="-895350" algn="just"/>
            <a:r>
              <a:rPr lang="ru-RU" sz="24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Цель: </a:t>
            </a:r>
            <a:r>
              <a:rPr lang="ru-RU" sz="22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повышение уровня жизни семей, оказавшихся в трудной жизненной ситуации, и эффективности деятельности учреждения с привлечением волонтеров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0832407"/>
              </p:ext>
            </p:extLst>
          </p:nvPr>
        </p:nvGraphicFramePr>
        <p:xfrm>
          <a:off x="628650" y="2008445"/>
          <a:ext cx="11106150" cy="4546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Текст 2"/>
          <p:cNvSpPr txBox="1">
            <a:spLocks/>
          </p:cNvSpPr>
          <p:nvPr/>
        </p:nvSpPr>
        <p:spPr>
          <a:xfrm>
            <a:off x="560544" y="2328862"/>
            <a:ext cx="10050518" cy="60007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5350" indent="-895350" algn="just"/>
            <a:r>
              <a:rPr lang="ru-RU" sz="24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Задачи: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01316" y="326351"/>
            <a:ext cx="9163757" cy="6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ЦЕЛЬ И ЗАДАЧИ ПРОЕКТА «ДОБРО</a:t>
            </a:r>
            <a:r>
              <a:rPr lang="ru-RU" sz="3200" b="1" baseline="30000" dirty="0">
                <a:solidFill>
                  <a:srgbClr val="00B0F0"/>
                </a:solidFill>
              </a:rPr>
              <a:t>2</a:t>
            </a:r>
            <a:r>
              <a:rPr lang="ru-RU" sz="2400" b="1" dirty="0">
                <a:solidFill>
                  <a:srgbClr val="00B0F0"/>
                </a:solidFill>
              </a:rPr>
              <a:t>»</a:t>
            </a:r>
          </a:p>
        </p:txBody>
      </p:sp>
      <p:pic>
        <p:nvPicPr>
          <p:cNvPr id="17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21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2698967"/>
              </p:ext>
            </p:extLst>
          </p:nvPr>
        </p:nvGraphicFramePr>
        <p:xfrm>
          <a:off x="381526" y="169618"/>
          <a:ext cx="11417968" cy="4750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1165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201316" y="326351"/>
            <a:ext cx="9163757" cy="6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ПРИНЦИПЫ  ПРОЕКТА «ДОБРО</a:t>
            </a:r>
            <a:r>
              <a:rPr lang="ru-RU" sz="3200" b="1" baseline="30000" dirty="0">
                <a:solidFill>
                  <a:srgbClr val="00B0F0"/>
                </a:solidFill>
              </a:rPr>
              <a:t>2</a:t>
            </a:r>
            <a:r>
              <a:rPr lang="ru-RU" sz="2400" b="1" dirty="0">
                <a:solidFill>
                  <a:srgbClr val="00B0F0"/>
                </a:solidFill>
              </a:rPr>
              <a:t>»</a:t>
            </a:r>
          </a:p>
        </p:txBody>
      </p:sp>
      <p:pic>
        <p:nvPicPr>
          <p:cNvPr id="3076" name="Picture 4" descr="https://clipground.com/images/way-of-working-clipart-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0" y="4324524"/>
            <a:ext cx="2153637" cy="20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clipground.com/images/way-of-working-clipart-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1932" y="4324524"/>
            <a:ext cx="2147794" cy="20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atriotsport.moscow/wp-content/uploads/2021/01/dobrovolchestvo_1-1920h596-1-e1613479972710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11957" r="17689" b="13573"/>
          <a:stretch/>
        </p:blipFill>
        <p:spPr bwMode="auto">
          <a:xfrm>
            <a:off x="3592637" y="3287898"/>
            <a:ext cx="4995746" cy="32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0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3522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56684524"/>
              </p:ext>
            </p:extLst>
          </p:nvPr>
        </p:nvGraphicFramePr>
        <p:xfrm>
          <a:off x="877827" y="970992"/>
          <a:ext cx="10014963" cy="5579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201316" y="326351"/>
            <a:ext cx="9163757" cy="6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ЭТАПЫ РЕАЛИЗАЦИИ ПРОЕКТА «ДОБРО</a:t>
            </a:r>
            <a:r>
              <a:rPr lang="ru-RU" sz="3200" b="1" baseline="30000" dirty="0">
                <a:solidFill>
                  <a:srgbClr val="00B0F0"/>
                </a:solidFill>
              </a:rPr>
              <a:t>2</a:t>
            </a:r>
            <a:r>
              <a:rPr lang="ru-RU" sz="2400" b="1" dirty="0">
                <a:solidFill>
                  <a:srgbClr val="00B0F0"/>
                </a:solidFill>
              </a:rPr>
              <a:t>»</a:t>
            </a:r>
          </a:p>
        </p:txBody>
      </p:sp>
      <p:pic>
        <p:nvPicPr>
          <p:cNvPr id="15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8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0" y="656849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2051" y="346354"/>
            <a:ext cx="577550" cy="5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6535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6535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6311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01564" y="656849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96;p1"/>
          <p:cNvSpPr/>
          <p:nvPr/>
        </p:nvSpPr>
        <p:spPr>
          <a:xfrm>
            <a:off x="1093100" y="322106"/>
            <a:ext cx="9778751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СИСТЕМА ПОДДЕРЖКИ И МОТИВАЦИИ ВОЛОНТЕРОВ</a:t>
            </a:r>
            <a:endParaRPr sz="24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624990" cy="56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3161941610"/>
              </p:ext>
            </p:extLst>
          </p:nvPr>
        </p:nvGraphicFramePr>
        <p:xfrm>
          <a:off x="285750" y="4213884"/>
          <a:ext cx="3581994" cy="2802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3785170402"/>
              </p:ext>
            </p:extLst>
          </p:nvPr>
        </p:nvGraphicFramePr>
        <p:xfrm>
          <a:off x="7645576" y="2203238"/>
          <a:ext cx="4365280" cy="2377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1043875619"/>
              </p:ext>
            </p:extLst>
          </p:nvPr>
        </p:nvGraphicFramePr>
        <p:xfrm>
          <a:off x="4415056" y="2455545"/>
          <a:ext cx="2860675" cy="2772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3641519147"/>
              </p:ext>
            </p:extLst>
          </p:nvPr>
        </p:nvGraphicFramePr>
        <p:xfrm>
          <a:off x="6853175" y="4293895"/>
          <a:ext cx="5487504" cy="262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610973335"/>
              </p:ext>
            </p:extLst>
          </p:nvPr>
        </p:nvGraphicFramePr>
        <p:xfrm>
          <a:off x="0" y="922206"/>
          <a:ext cx="2503304" cy="317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1635429196"/>
              </p:ext>
            </p:extLst>
          </p:nvPr>
        </p:nvGraphicFramePr>
        <p:xfrm>
          <a:off x="2160895" y="887506"/>
          <a:ext cx="2599364" cy="3209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sp>
        <p:nvSpPr>
          <p:cNvPr id="41" name="Стрелка вправо 40"/>
          <p:cNvSpPr/>
          <p:nvPr/>
        </p:nvSpPr>
        <p:spPr>
          <a:xfrm rot="18833146">
            <a:off x="6525515" y="2341589"/>
            <a:ext cx="655320" cy="484505"/>
          </a:xfrm>
          <a:prstGeom prst="rightArrow">
            <a:avLst/>
          </a:prstGeom>
          <a:solidFill>
            <a:schemeClr val="accent2">
              <a:lumMod val="75000"/>
              <a:alpha val="6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21333411">
            <a:off x="7091997" y="3577213"/>
            <a:ext cx="522605" cy="35369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3745395">
            <a:off x="6045987" y="5107188"/>
            <a:ext cx="810895" cy="527685"/>
          </a:xfrm>
          <a:prstGeom prst="rightArrow">
            <a:avLst/>
          </a:prstGeom>
          <a:solidFill>
            <a:srgbClr val="F5CD2D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8738041">
            <a:off x="4006582" y="4482531"/>
            <a:ext cx="845864" cy="574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 rot="13752553">
            <a:off x="4474746" y="2303780"/>
            <a:ext cx="708660" cy="49403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2503304" y="-1107294"/>
            <a:ext cx="672237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ФОРМА УПРАВЛЕНИЯ КОРПОРАТИВНЫМ ВОЛОНТЕРСТВОМ «5 КЛЮЧЕЙ»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БУ «Сургутский районный центр социальной помощи семье и детям»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810814236"/>
              </p:ext>
            </p:extLst>
          </p:nvPr>
        </p:nvGraphicFramePr>
        <p:xfrm>
          <a:off x="6173101" y="1021567"/>
          <a:ext cx="5646471" cy="2218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</p:spTree>
    <p:extLst>
      <p:ext uri="{BB962C8B-B14F-4D97-AF65-F5344CB8AC3E}">
        <p14:creationId xmlns:p14="http://schemas.microsoft.com/office/powerpoint/2010/main" val="64062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96;p1"/>
          <p:cNvSpPr/>
          <p:nvPr/>
        </p:nvSpPr>
        <p:spPr>
          <a:xfrm>
            <a:off x="677323" y="298445"/>
            <a:ext cx="10356197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+mn-lt"/>
                <a:sym typeface="Calibri"/>
              </a:rPr>
              <a:t>НАПРАВЛЕНИЯ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ПРОЕКТА 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</a:p>
        </p:txBody>
      </p:sp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60606148"/>
              </p:ext>
            </p:extLst>
          </p:nvPr>
        </p:nvGraphicFramePr>
        <p:xfrm>
          <a:off x="272955" y="719666"/>
          <a:ext cx="114777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7323" y="4326028"/>
            <a:ext cx="30485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Акции: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«Собери ребенка в школу»,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«Новогодний подарок от Деда Мороза», «Помоги бездомному»,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«Добрые сердца», «Своих не бросаем», «</a:t>
            </a:r>
            <a:r>
              <a:rPr lang="ru-RU" dirty="0" err="1">
                <a:solidFill>
                  <a:srgbClr val="00B050"/>
                </a:solidFill>
                <a:latin typeface="+mn-lt"/>
              </a:rPr>
              <a:t>МыВместе</a:t>
            </a:r>
            <a:r>
              <a:rPr lang="ru-RU" dirty="0">
                <a:solidFill>
                  <a:srgbClr val="00B050"/>
                </a:solidFill>
                <a:latin typeface="+mn-lt"/>
              </a:rPr>
              <a:t>»; адресная социальная помощь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4916" y="4725463"/>
            <a:ext cx="2976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Акции: 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«Добрые крышечки», «Батарейка, сдавайся!»,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«Зеленая весна», «Первомай»,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«Цветущие сады» и т.д.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88164" y="4548119"/>
            <a:ext cx="3022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Акции: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«Бессмертный полк», «Георгиевская лента», 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«Сад памяти»,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«Мечта ветерана»,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«Помоги ветерану» и т.д</a:t>
            </a:r>
            <a:r>
              <a:rPr lang="ru-RU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17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47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26323552"/>
              </p:ext>
            </p:extLst>
          </p:nvPr>
        </p:nvGraphicFramePr>
        <p:xfrm>
          <a:off x="279336" y="643454"/>
          <a:ext cx="11477767" cy="587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6776" y="2763879"/>
            <a:ext cx="4432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Благотворительный аукцион «Весна, Надежда, Доброта»;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акции «Своих не бросаем», «</a:t>
            </a:r>
            <a:r>
              <a:rPr lang="ru-RU" dirty="0" err="1">
                <a:solidFill>
                  <a:srgbClr val="00B050"/>
                </a:solidFill>
                <a:latin typeface="+mn-lt"/>
              </a:rPr>
              <a:t>МыВместе</a:t>
            </a:r>
            <a:r>
              <a:rPr lang="ru-RU" dirty="0">
                <a:solidFill>
                  <a:srgbClr val="00B050"/>
                </a:solidFill>
                <a:latin typeface="+mn-lt"/>
              </a:rPr>
              <a:t>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1302" y="5526402"/>
            <a:ext cx="4376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Акция «Кто может стать донором»; 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информационная кампания;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чествование почетных доноров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3322" y="5517092"/>
            <a:ext cx="4343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Профессиональные услуги  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юристов, специалистов по работе с семьей, психологов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1857" y="2791596"/>
            <a:ext cx="4391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Мероприятия ко дню Защиты детей, новогодние утренники, конференция «Десятилетие детства» и т.д.</a:t>
            </a:r>
          </a:p>
        </p:txBody>
      </p:sp>
      <p:sp>
        <p:nvSpPr>
          <p:cNvPr id="19" name="Google Shape;96;p1"/>
          <p:cNvSpPr/>
          <p:nvPr/>
        </p:nvSpPr>
        <p:spPr>
          <a:xfrm>
            <a:off x="829723" y="314660"/>
            <a:ext cx="10356197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+mn-lt"/>
                <a:sym typeface="Calibri"/>
              </a:rPr>
              <a:t>НАПРАВЛЕНИЯ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ПРОЕКТА 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</a:p>
        </p:txBody>
      </p:sp>
      <p:pic>
        <p:nvPicPr>
          <p:cNvPr id="28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98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6849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2756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6535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6535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76180"/>
            <a:ext cx="3003352" cy="2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6849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96;p1"/>
          <p:cNvSpPr/>
          <p:nvPr/>
        </p:nvSpPr>
        <p:spPr>
          <a:xfrm>
            <a:off x="1093100" y="322106"/>
            <a:ext cx="9778751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РЕЗУЛЬТАТЫ  РЕАЛИЗАЦИИ  ПРОЕКТА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  <a:endParaRPr sz="24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3183961453"/>
              </p:ext>
            </p:extLst>
          </p:nvPr>
        </p:nvGraphicFramePr>
        <p:xfrm>
          <a:off x="1809653" y="2880549"/>
          <a:ext cx="8721188" cy="367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Овал 18"/>
          <p:cNvSpPr/>
          <p:nvPr/>
        </p:nvSpPr>
        <p:spPr>
          <a:xfrm>
            <a:off x="5529871" y="4605243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18" name="Овал 17"/>
          <p:cNvSpPr/>
          <p:nvPr/>
        </p:nvSpPr>
        <p:spPr>
          <a:xfrm>
            <a:off x="8291838" y="4605243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700</a:t>
            </a:r>
          </a:p>
        </p:txBody>
      </p:sp>
      <p:sp>
        <p:nvSpPr>
          <p:cNvPr id="35" name="Овал 34"/>
          <p:cNvSpPr/>
          <p:nvPr/>
        </p:nvSpPr>
        <p:spPr>
          <a:xfrm>
            <a:off x="2972291" y="4579119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6" name="Стрелка вверх 35"/>
          <p:cNvSpPr/>
          <p:nvPr/>
        </p:nvSpPr>
        <p:spPr>
          <a:xfrm rot="5400000">
            <a:off x="5850138" y="534700"/>
            <a:ext cx="988441" cy="7313789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spc="300" dirty="0"/>
              <a:t>Повышение качества жизни населения</a:t>
            </a:r>
          </a:p>
        </p:txBody>
      </p:sp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46102" r="33239" b="29597"/>
          <a:stretch/>
        </p:blipFill>
        <p:spPr bwMode="auto">
          <a:xfrm>
            <a:off x="153322" y="1113620"/>
            <a:ext cx="7149248" cy="214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0" t="61386" r="46075" b="21101"/>
          <a:stretch/>
        </p:blipFill>
        <p:spPr bwMode="auto">
          <a:xfrm>
            <a:off x="7035102" y="1413595"/>
            <a:ext cx="4975462" cy="150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733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8544</TotalTime>
  <Words>1161</Words>
  <Application>Microsoft Office PowerPoint</Application>
  <PresentationFormat>Произвольный</PresentationFormat>
  <Paragraphs>211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Montserrat SemiBold</vt:lpstr>
      <vt:lpstr>Montserrat ExtraBold</vt:lpstr>
      <vt:lpstr>Century Schoolbook</vt:lpstr>
      <vt:lpstr>Montserrat</vt:lpstr>
      <vt:lpstr>Wingdings</vt:lpstr>
      <vt:lpstr>SimHei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Рания</cp:lastModifiedBy>
  <cp:revision>302</cp:revision>
  <cp:lastPrinted>2023-02-21T07:53:53Z</cp:lastPrinted>
  <dcterms:created xsi:type="dcterms:W3CDTF">2020-03-24T07:41:27Z</dcterms:created>
  <dcterms:modified xsi:type="dcterms:W3CDTF">2023-03-29T16:23:14Z</dcterms:modified>
</cp:coreProperties>
</file>