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64" r:id="rId8"/>
    <p:sldId id="263" r:id="rId9"/>
    <p:sldId id="257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BDCF-EF73-47A7-B593-DED14FA7B4F8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C6A-BB73-4591-A593-0E51E9007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0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BDCF-EF73-47A7-B593-DED14FA7B4F8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C6A-BB73-4591-A593-0E51E9007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8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BDCF-EF73-47A7-B593-DED14FA7B4F8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C6A-BB73-4591-A593-0E51E9007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BDCF-EF73-47A7-B593-DED14FA7B4F8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C6A-BB73-4591-A593-0E51E9007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4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BDCF-EF73-47A7-B593-DED14FA7B4F8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C6A-BB73-4591-A593-0E51E9007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5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BDCF-EF73-47A7-B593-DED14FA7B4F8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C6A-BB73-4591-A593-0E51E9007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BDCF-EF73-47A7-B593-DED14FA7B4F8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C6A-BB73-4591-A593-0E51E9007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6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BDCF-EF73-47A7-B593-DED14FA7B4F8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C6A-BB73-4591-A593-0E51E9007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BDCF-EF73-47A7-B593-DED14FA7B4F8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C6A-BB73-4591-A593-0E51E9007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BDCF-EF73-47A7-B593-DED14FA7B4F8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C6A-BB73-4591-A593-0E51E9007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4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BDCF-EF73-47A7-B593-DED14FA7B4F8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C6A-BB73-4591-A593-0E51E9007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9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BDCF-EF73-47A7-B593-DED14FA7B4F8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7CC6A-BB73-4591-A593-0E51E9007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5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76" y="2272937"/>
            <a:ext cx="1124538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Добровольческий отряд МБОУ СОШ №1 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Данко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2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496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4" b="19624"/>
          <a:stretch/>
        </p:blipFill>
        <p:spPr>
          <a:xfrm>
            <a:off x="3883025" y="1159098"/>
            <a:ext cx="3165475" cy="4134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6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9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97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11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08" y="0"/>
            <a:ext cx="91107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08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3" y="138447"/>
            <a:ext cx="5095741" cy="382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42" y="442710"/>
            <a:ext cx="4284372" cy="321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9" y="3359774"/>
            <a:ext cx="6586116" cy="296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46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89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5" y="257577"/>
            <a:ext cx="6841477" cy="323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43" y="746974"/>
            <a:ext cx="3762241" cy="501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16" y="3100589"/>
            <a:ext cx="4580586" cy="3435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93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08" y="0"/>
            <a:ext cx="91107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784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1" y="154545"/>
            <a:ext cx="5723112" cy="430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41" y="2302095"/>
            <a:ext cx="5310953" cy="399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484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7723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Bahnschrift SemiBold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Home-8</dc:creator>
  <cp:lastModifiedBy>Home-8</cp:lastModifiedBy>
  <cp:revision>2</cp:revision>
  <dcterms:created xsi:type="dcterms:W3CDTF">2025-01-26T18:44:07Z</dcterms:created>
  <dcterms:modified xsi:type="dcterms:W3CDTF">2025-01-26T18:56:59Z</dcterms:modified>
</cp:coreProperties>
</file>