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4" r:id="rId5"/>
    <p:sldId id="266" r:id="rId6"/>
    <p:sldId id="267" r:id="rId7"/>
    <p:sldId id="272" r:id="rId8"/>
    <p:sldId id="275" r:id="rId9"/>
    <p:sldId id="290" r:id="rId10"/>
    <p:sldId id="285" r:id="rId11"/>
    <p:sldId id="292" r:id="rId12"/>
    <p:sldId id="278" r:id="rId13"/>
    <p:sldId id="281" r:id="rId14"/>
    <p:sldId id="28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ED4"/>
    <a:srgbClr val="DDCAC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3ECA3-3145-4F39-B832-974CD9B0F9D6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70157-0C98-438F-AF48-9F9907E8B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7736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3ECA3-3145-4F39-B832-974CD9B0F9D6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70157-0C98-438F-AF48-9F9907E8B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6406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3ECA3-3145-4F39-B832-974CD9B0F9D6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70157-0C98-438F-AF48-9F9907E8B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2682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3ECA3-3145-4F39-B832-974CD9B0F9D6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70157-0C98-438F-AF48-9F9907E8B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8967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3ECA3-3145-4F39-B832-974CD9B0F9D6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70157-0C98-438F-AF48-9F9907E8B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886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3ECA3-3145-4F39-B832-974CD9B0F9D6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70157-0C98-438F-AF48-9F9907E8B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679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3ECA3-3145-4F39-B832-974CD9B0F9D6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70157-0C98-438F-AF48-9F9907E8B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150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3ECA3-3145-4F39-B832-974CD9B0F9D6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70157-0C98-438F-AF48-9F9907E8B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1482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3ECA3-3145-4F39-B832-974CD9B0F9D6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70157-0C98-438F-AF48-9F9907E8B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136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3ECA3-3145-4F39-B832-974CD9B0F9D6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70157-0C98-438F-AF48-9F9907E8B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0502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3ECA3-3145-4F39-B832-974CD9B0F9D6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70157-0C98-438F-AF48-9F9907E8B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7087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CACB"/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98000">
              <a:srgbClr val="CCCED4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3ECA3-3145-4F39-B832-974CD9B0F9D6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70157-0C98-438F-AF48-9F9907E8B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116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94400"/>
            <a:ext cx="12192000" cy="23876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Деятельность молодежного совета «Еткуль-территория молодости»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4097" y="120896"/>
            <a:ext cx="110779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культуры и молодёжной политики администрации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Еткульского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  <a:endParaRPr lang="ru-RU" sz="2000" dirty="0"/>
          </a:p>
        </p:txBody>
      </p:sp>
      <p:pic>
        <p:nvPicPr>
          <p:cNvPr id="6" name="Picture 4" descr="C:\Users\Пользователь\Desktop\Молодёжный совет\VT2-008763-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63"/>
            <a:ext cx="1027180" cy="945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1\Рабочий стол\молодежка\птич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7287"/>
            <a:ext cx="1027181" cy="96045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77263" y="1053760"/>
            <a:ext cx="114465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Молодежный совет «Еткуль – территория молодости» при администрации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Еткульского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51515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«Почта Деда Мороза»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2" r="6121" b="1"/>
          <a:stretch/>
        </p:blipFill>
        <p:spPr>
          <a:xfrm>
            <a:off x="0" y="1435099"/>
            <a:ext cx="5854700" cy="46508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923" y="1435098"/>
            <a:ext cx="6364077" cy="46508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467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013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форум «Юность»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sun9-21.userapi.com/impg/SSGSNq-5PO6E0FrMM8l-v-7f_60P3DIR0v76rw/x_FIENkc95w.jpg?size=1600x1200&amp;quality=96&amp;sign=14a159db5a0131e28338efb0e5ed5e90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830" t="26724" r="18170" b="23063"/>
          <a:stretch/>
        </p:blipFill>
        <p:spPr bwMode="auto">
          <a:xfrm>
            <a:off x="1" y="2821021"/>
            <a:ext cx="6431798" cy="40369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78.userapi.com/impg/7HPeQF_IVAYM0n0lbUTM_T3unk8RwGx03KR9XQ/KAaVyNXxSGs.jpg?size=1600x1066&amp;quality=96&amp;sign=41f6c68bda3cf14cc6d4777a0a3bbe8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744" y="2821020"/>
            <a:ext cx="6059255" cy="40369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44.userapi.com/impg/8ZeQsJNA3rHBMQ_uL1MwVjWxQMp1muFCNIDPeQ/n-OoEd6L9rU.jpg?size=1024x766&amp;quality=96&amp;sign=ccafb475ffc3d3c1c2593226f570ef49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333" b="33135"/>
          <a:stretch/>
        </p:blipFill>
        <p:spPr bwMode="auto">
          <a:xfrm>
            <a:off x="1771058" y="992222"/>
            <a:ext cx="8723372" cy="23838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2308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Туристический слёт «Азимут»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sun9-8.userapi.com/impg/-1ykB6UMyRnE_FGzWFr3KbmxrOK4fY__5Ao2rw/ncCyjGbxX-0.jpg?size=1600x1066&amp;quality=96&amp;sign=52359578d34fa80f43679d36d0a9c80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99" y="1072813"/>
            <a:ext cx="4635555" cy="3088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82.userapi.com/impg/tQEoWU_PeRjb570KbL3XwUfKMGCp7ld6SJVCVQ/WG-OjCnNesk.jpg?size=1600x1066&amp;quality=96&amp;sign=acf960ec9a0649274a16f49d21542121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12" b="10795"/>
          <a:stretch/>
        </p:blipFill>
        <p:spPr bwMode="auto">
          <a:xfrm>
            <a:off x="1012124" y="4162097"/>
            <a:ext cx="5058400" cy="269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t="6251" b="12864"/>
          <a:stretch/>
        </p:blipFill>
        <p:spPr>
          <a:xfrm>
            <a:off x="5549463" y="1073657"/>
            <a:ext cx="6005938" cy="3087595"/>
          </a:xfrm>
          <a:prstGeom prst="rect">
            <a:avLst/>
          </a:prstGeom>
        </p:spPr>
      </p:pic>
      <p:pic>
        <p:nvPicPr>
          <p:cNvPr id="6150" name="Picture 6" descr="https://sun9-11.userapi.com/impg/E_bAtUcUDpAdUAZF2GNUyQnkeW1z5fKvSpc10A/F0xLWjpwNqk.jpg?size=1600x1066&amp;quality=96&amp;sign=cd4dc61e2f9828989c97bd4f3c35380f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273" b="15751"/>
          <a:stretch/>
        </p:blipFill>
        <p:spPr bwMode="auto">
          <a:xfrm>
            <a:off x="6347833" y="4001293"/>
            <a:ext cx="5844168" cy="28803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820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Палаточный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лагерь «Экологический десант»</a:t>
            </a:r>
          </a:p>
        </p:txBody>
      </p:sp>
      <p:pic>
        <p:nvPicPr>
          <p:cNvPr id="11266" name="Picture 2" descr="https://sun9-36.userapi.com/impg/G1-az3y5SNVPod1VmNm6XhVCuIDo8ovHzWn0yw/TVFzux3Uvjg.jpg?size=1280x960&amp;quality=96&amp;sign=6fcaff7830d670353f9d2203564dc49e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464"/>
          <a:stretch/>
        </p:blipFill>
        <p:spPr bwMode="auto">
          <a:xfrm>
            <a:off x="1695862" y="3817002"/>
            <a:ext cx="5194607" cy="30409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60.userapi.com/impg/7nK5Y8Apv7tOU_kDpzoWH7Ptka6JOrhknzOL5Q/tW9zS37SUho.jpg?size=810x1080&amp;quality=96&amp;sign=67ed50ad6f8ba12f99fd48ce65543620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404" y="1107872"/>
            <a:ext cx="4312596" cy="5750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un9-56.userapi.com/impg/NpDvasVkb1X2k2qc0VogbPbdvZMM52cF8sQCBw/zsmjc2yy5eM.jpg?size=1064x590&amp;quality=96&amp;sign=32286b0a088a60064f2d87450953e49c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863" y="1107872"/>
            <a:ext cx="5194606" cy="28804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3908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«Вода России»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738" y="1084316"/>
            <a:ext cx="4330262" cy="57736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70" t="26091" r="9195" b="33142"/>
          <a:stretch/>
        </p:blipFill>
        <p:spPr>
          <a:xfrm>
            <a:off x="210206" y="1084316"/>
            <a:ext cx="7288030" cy="2930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762" b="30092"/>
          <a:stretch/>
        </p:blipFill>
        <p:spPr>
          <a:xfrm>
            <a:off x="210206" y="4171674"/>
            <a:ext cx="7288030" cy="26863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926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303" y="619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90006" y="1186132"/>
            <a:ext cx="3257551" cy="1903228"/>
          </a:xfrm>
          <a:prstGeom prst="ellipse">
            <a:avLst/>
          </a:prstGeom>
          <a:solidFill>
            <a:srgbClr val="DDCACB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</a:p>
        </p:txBody>
      </p:sp>
      <p:sp>
        <p:nvSpPr>
          <p:cNvPr id="7" name="Овал 6"/>
          <p:cNvSpPr/>
          <p:nvPr/>
        </p:nvSpPr>
        <p:spPr>
          <a:xfrm>
            <a:off x="8780501" y="1186132"/>
            <a:ext cx="3072809" cy="1903228"/>
          </a:xfrm>
          <a:prstGeom prst="ellipse">
            <a:avLst/>
          </a:prstGeom>
          <a:solidFill>
            <a:srgbClr val="DDCACB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молодежи в добровольческую деятельность</a:t>
            </a:r>
          </a:p>
        </p:txBody>
      </p:sp>
      <p:sp>
        <p:nvSpPr>
          <p:cNvPr id="8" name="Овал 7"/>
          <p:cNvSpPr/>
          <p:nvPr/>
        </p:nvSpPr>
        <p:spPr>
          <a:xfrm>
            <a:off x="8549020" y="4118418"/>
            <a:ext cx="3072809" cy="1903228"/>
          </a:xfrm>
          <a:prstGeom prst="ellipse">
            <a:avLst/>
          </a:prstGeom>
          <a:solidFill>
            <a:srgbClr val="DDCACB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Форумная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компания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978196" y="4118418"/>
            <a:ext cx="3200844" cy="1903228"/>
          </a:xfrm>
          <a:prstGeom prst="ellipse">
            <a:avLst/>
          </a:prstGeom>
          <a:solidFill>
            <a:srgbClr val="DDCACB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</a:p>
        </p:txBody>
      </p:sp>
      <p:sp>
        <p:nvSpPr>
          <p:cNvPr id="10" name="Овал 9"/>
          <p:cNvSpPr/>
          <p:nvPr/>
        </p:nvSpPr>
        <p:spPr>
          <a:xfrm>
            <a:off x="4827625" y="4118418"/>
            <a:ext cx="3072809" cy="1903228"/>
          </a:xfrm>
          <a:prstGeom prst="ellipse">
            <a:avLst/>
          </a:prstGeom>
          <a:solidFill>
            <a:srgbClr val="DDCACB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реализации молодежной политики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4667138" y="1186132"/>
            <a:ext cx="3393782" cy="1903228"/>
          </a:xfrm>
          <a:prstGeom prst="ellipse">
            <a:avLst/>
          </a:prstGeom>
          <a:solidFill>
            <a:srgbClr val="DDCACB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людей, оказавшихся в трудной жизненной ситуации</a:t>
            </a:r>
          </a:p>
        </p:txBody>
      </p:sp>
    </p:spTree>
    <p:extLst>
      <p:ext uri="{BB962C8B-B14F-4D97-AF65-F5344CB8AC3E}">
        <p14:creationId xmlns="" xmlns:p14="http://schemas.microsoft.com/office/powerpoint/2010/main" val="358891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«Блокадный хлеб»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05198"/>
            <a:ext cx="4470401" cy="3352801"/>
          </a:xfrm>
        </p:spPr>
      </p:pic>
      <p:pic>
        <p:nvPicPr>
          <p:cNvPr id="1026" name="Picture 2" descr="https://sun9-87.userapi.com/impg/JFSOFt1Z5JsovB7F_Yx07wtPnb2hC4Aj5jagkA/vaLkvACpVhc.jpg?size=1280x960&amp;quality=96&amp;sign=8b3fc0d9308bb235f0137121c53bbb84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21" t="13677" r="1461" b="8464"/>
          <a:stretch/>
        </p:blipFill>
        <p:spPr bwMode="auto">
          <a:xfrm>
            <a:off x="0" y="1028179"/>
            <a:ext cx="4470401" cy="32561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un9-85.userapi.com/impg/27CkeOk2Cmnz3T5AvVkSZIDm1URpeJjEBR978w/XcHh8JnUeFw.jpg?size=960x1280&amp;quality=95&amp;sign=291be63da10092c262c04c3dfd910d69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078" b="23255"/>
          <a:stretch/>
        </p:blipFill>
        <p:spPr bwMode="auto">
          <a:xfrm>
            <a:off x="4470400" y="1028178"/>
            <a:ext cx="7715940" cy="58298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309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«Георгиевская ленточка»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285" t="19115" r="1288" b="28842"/>
          <a:stretch/>
        </p:blipFill>
        <p:spPr>
          <a:xfrm>
            <a:off x="6485" y="1204860"/>
            <a:ext cx="2978453" cy="24193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26" t="36323" r="9770" b="-77"/>
          <a:stretch/>
        </p:blipFill>
        <p:spPr>
          <a:xfrm>
            <a:off x="2984938" y="1217282"/>
            <a:ext cx="4183117" cy="24068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904" r="3614"/>
          <a:stretch/>
        </p:blipFill>
        <p:spPr>
          <a:xfrm>
            <a:off x="7168055" y="1204860"/>
            <a:ext cx="3090042" cy="2419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262" t="22682"/>
          <a:stretch/>
        </p:blipFill>
        <p:spPr>
          <a:xfrm>
            <a:off x="10258097" y="1207212"/>
            <a:ext cx="1933903" cy="24169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92" t="23763" r="-1"/>
          <a:stretch/>
        </p:blipFill>
        <p:spPr>
          <a:xfrm>
            <a:off x="1889235" y="3363310"/>
            <a:ext cx="3078343" cy="34803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663" r="1980"/>
          <a:stretch/>
        </p:blipFill>
        <p:spPr>
          <a:xfrm>
            <a:off x="8350266" y="3436603"/>
            <a:ext cx="2723986" cy="34213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53" t="20015" b="9244"/>
          <a:stretch/>
        </p:blipFill>
        <p:spPr>
          <a:xfrm>
            <a:off x="4967578" y="3436603"/>
            <a:ext cx="3382688" cy="34070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350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21" t="22676" r="5796" b="-1902"/>
          <a:stretch/>
        </p:blipFill>
        <p:spPr>
          <a:xfrm>
            <a:off x="7441324" y="1676398"/>
            <a:ext cx="4750676" cy="34473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500" t="15120" r="16046" b="25824"/>
          <a:stretch/>
        </p:blipFill>
        <p:spPr>
          <a:xfrm>
            <a:off x="0" y="1693425"/>
            <a:ext cx="4763446" cy="3378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344" r="14800" b="5381"/>
          <a:stretch/>
        </p:blipFill>
        <p:spPr>
          <a:xfrm>
            <a:off x="4878403" y="1676398"/>
            <a:ext cx="2426287" cy="33897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907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Триколор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64" t="19879"/>
          <a:stretch/>
        </p:blipFill>
        <p:spPr>
          <a:xfrm>
            <a:off x="0" y="1325562"/>
            <a:ext cx="4161381" cy="277347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60" t="12874" r="9785" b="14562"/>
          <a:stretch/>
        </p:blipFill>
        <p:spPr>
          <a:xfrm>
            <a:off x="8287981" y="1325562"/>
            <a:ext cx="3904020" cy="27734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1" y="1325562"/>
            <a:ext cx="4149327" cy="55324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264" t="18544" r="21264" b="18544"/>
          <a:stretch/>
        </p:blipFill>
        <p:spPr>
          <a:xfrm>
            <a:off x="8322762" y="4088091"/>
            <a:ext cx="3869237" cy="27699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67" t="22529" b="11265"/>
          <a:stretch/>
        </p:blipFill>
        <p:spPr>
          <a:xfrm>
            <a:off x="-12054" y="4088090"/>
            <a:ext cx="4173433" cy="27699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743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Волонтёры культуры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38" r="16837"/>
          <a:stretch/>
        </p:blipFill>
        <p:spPr>
          <a:xfrm>
            <a:off x="-1" y="1150464"/>
            <a:ext cx="5001729" cy="57075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115" y="1325563"/>
            <a:ext cx="7016885" cy="52626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813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взаимопомощи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«Мы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131"/>
          <a:stretch/>
        </p:blipFill>
        <p:spPr>
          <a:xfrm>
            <a:off x="1" y="1267821"/>
            <a:ext cx="3479800" cy="54669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227"/>
          <a:stretch/>
        </p:blipFill>
        <p:spPr>
          <a:xfrm>
            <a:off x="3508802" y="1237566"/>
            <a:ext cx="4719514" cy="29628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379" b="6884"/>
          <a:stretch/>
        </p:blipFill>
        <p:spPr>
          <a:xfrm>
            <a:off x="3479801" y="3928064"/>
            <a:ext cx="4749799" cy="28067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70" t="17778"/>
          <a:stretch/>
        </p:blipFill>
        <p:spPr>
          <a:xfrm>
            <a:off x="8228316" y="1237566"/>
            <a:ext cx="3963684" cy="56204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532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взаимопомощи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«Мы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83" b="28108"/>
          <a:stretch/>
        </p:blipFill>
        <p:spPr>
          <a:xfrm>
            <a:off x="762000" y="1020637"/>
            <a:ext cx="5334000" cy="58373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50" y="1024467"/>
            <a:ext cx="4375150" cy="5833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686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115</Words>
  <Application>Microsoft Office PowerPoint</Application>
  <PresentationFormat>Произвольный</PresentationFormat>
  <Paragraphs>22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Деятельность молодежного совета «Еткуль-территория молодости»</vt:lpstr>
      <vt:lpstr>Направления деятельности</vt:lpstr>
      <vt:lpstr>Акция «Блокадный хлеб»</vt:lpstr>
      <vt:lpstr>Акция «Георгиевская ленточка»</vt:lpstr>
      <vt:lpstr>День Победы</vt:lpstr>
      <vt:lpstr>Акция «Триколор»</vt:lpstr>
      <vt:lpstr>Волонтёры культуры</vt:lpstr>
      <vt:lpstr>Всероссийская акция взаимопомощи «Мы вместе»</vt:lpstr>
      <vt:lpstr>Всероссийская акция взаимопомощи «Мы вместе»</vt:lpstr>
      <vt:lpstr>Акция «Почта Деда Мороза»</vt:lpstr>
      <vt:lpstr>Районный форум «Юность»</vt:lpstr>
      <vt:lpstr>Туристический слёт «Азимут»</vt:lpstr>
      <vt:lpstr>Палаточный лагерь «Экологический десант»</vt:lpstr>
      <vt:lpstr>Акция «Вода России»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«Реализация молодежной политики в Еткульском муниципальном районе» в 2021 году</dc:title>
  <dc:creator>ОТиМП</dc:creator>
  <cp:lastModifiedBy>nizam45</cp:lastModifiedBy>
  <cp:revision>42</cp:revision>
  <dcterms:created xsi:type="dcterms:W3CDTF">2022-02-07T10:47:26Z</dcterms:created>
  <dcterms:modified xsi:type="dcterms:W3CDTF">2023-04-05T03:27:40Z</dcterms:modified>
</cp:coreProperties>
</file>