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8" r:id="rId4"/>
    <p:sldId id="257" r:id="rId5"/>
    <p:sldId id="269" r:id="rId6"/>
    <p:sldId id="270" r:id="rId7"/>
    <p:sldId id="271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90C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872" y="-51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D20B-2644-4674-A5ED-D4E41A38BA57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AF91-5AFA-4994-9728-25B2035FEE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D20B-2644-4674-A5ED-D4E41A38BA57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AF91-5AFA-4994-9728-25B2035FEE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D20B-2644-4674-A5ED-D4E41A38BA57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AF91-5AFA-4994-9728-25B2035FEE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D20B-2644-4674-A5ED-D4E41A38BA57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AF91-5AFA-4994-9728-25B2035FEE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D20B-2644-4674-A5ED-D4E41A38BA57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AF91-5AFA-4994-9728-25B2035FEE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D20B-2644-4674-A5ED-D4E41A38BA57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AF91-5AFA-4994-9728-25B2035FEE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D20B-2644-4674-A5ED-D4E41A38BA57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AF91-5AFA-4994-9728-25B2035FEE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D20B-2644-4674-A5ED-D4E41A38BA57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AF91-5AFA-4994-9728-25B2035FEE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D20B-2644-4674-A5ED-D4E41A38BA57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AF91-5AFA-4994-9728-25B2035FEE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D20B-2644-4674-A5ED-D4E41A38BA57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AF91-5AFA-4994-9728-25B2035FEE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D20B-2644-4674-A5ED-D4E41A38BA57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AF91-5AFA-4994-9728-25B2035FEE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9D20B-2644-4674-A5ED-D4E41A38BA57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DAF91-5AFA-4994-9728-25B2035FEE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away.php?to=https://ok.ru/profile/572907185433&amp;cc_key=" TargetMode="External"/><Relationship Id="rId7" Type="http://schemas.openxmlformats.org/officeDocument/2006/relationships/image" Target="../media/image1.png"/><Relationship Id="rId2" Type="http://schemas.openxmlformats.org/officeDocument/2006/relationships/hyperlink" Target="https://vk.com/id1980956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1142984"/>
            <a:ext cx="7500958" cy="1071570"/>
          </a:xfrm>
        </p:spPr>
        <p:txBody>
          <a:bodyPr>
            <a:normAutofit/>
          </a:bodyPr>
          <a:lstStyle/>
          <a:p>
            <a:r>
              <a:rPr lang="ru-RU" sz="4800" dirty="0" smtClean="0">
                <a:ln w="28575">
                  <a:solidFill>
                    <a:srgbClr val="2D90CD"/>
                  </a:solidFill>
                </a:ln>
                <a:solidFill>
                  <a:srgbClr val="2D90CD"/>
                </a:solidFill>
              </a:rPr>
              <a:t>Хранители</a:t>
            </a:r>
            <a:endParaRPr lang="ru-RU" sz="3600" dirty="0">
              <a:ln w="28575">
                <a:solidFill>
                  <a:srgbClr val="2D90CD"/>
                </a:solidFill>
              </a:ln>
              <a:solidFill>
                <a:srgbClr val="2D90CD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42844" y="1214422"/>
            <a:ext cx="8643966" cy="1675226"/>
            <a:chOff x="285720" y="4929198"/>
            <a:chExt cx="8643966" cy="1675226"/>
          </a:xfrm>
        </p:grpSpPr>
        <p:pic>
          <p:nvPicPr>
            <p:cNvPr id="1028" name="Picture 4" descr="https://images.squarespace-cdn.com/content/558172f0e4b077ee5306aa83/1443097315394-GSAD48SK4XUI21TWD4L6/image-asset.png?format=1500w&amp;content-type=image%2Fpng"/>
            <p:cNvPicPr>
              <a:picLocks noChangeAspect="1" noChangeArrowheads="1"/>
            </p:cNvPicPr>
            <p:nvPr/>
          </p:nvPicPr>
          <p:blipFill>
            <a:blip r:embed="rId2" cstate="print"/>
            <a:srcRect l="18527" t="17500" r="17722" b="17500"/>
            <a:stretch>
              <a:fillRect/>
            </a:stretch>
          </p:blipFill>
          <p:spPr bwMode="auto">
            <a:xfrm>
              <a:off x="285720" y="4929198"/>
              <a:ext cx="1643010" cy="1675226"/>
            </a:xfrm>
            <a:prstGeom prst="rect">
              <a:avLst/>
            </a:prstGeom>
            <a:noFill/>
          </p:spPr>
        </p:pic>
        <p:sp>
          <p:nvSpPr>
            <p:cNvPr id="10" name="Заголовок 1"/>
            <p:cNvSpPr txBox="1">
              <a:spLocks/>
            </p:cNvSpPr>
            <p:nvPr/>
          </p:nvSpPr>
          <p:spPr>
            <a:xfrm>
              <a:off x="785786" y="5857892"/>
              <a:ext cx="8143900" cy="50006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800" b="1" dirty="0" smtClean="0">
                  <a:ln w="12700">
                    <a:solidFill>
                      <a:srgbClr val="2D90CD"/>
                    </a:solidFill>
                  </a:ln>
                  <a:solidFill>
                    <a:srgbClr val="2D90CD"/>
                  </a:solidFill>
                  <a:latin typeface="+mj-lt"/>
                  <a:ea typeface="+mj-ea"/>
                  <a:cs typeface="+mj-cs"/>
                </a:rPr>
                <a:t>м</a:t>
              </a:r>
              <a:r>
                <a:rPr lang="ru-RU" sz="4800" b="1" dirty="0" smtClean="0">
                  <a:ln w="12700">
                    <a:solidFill>
                      <a:srgbClr val="2D90CD"/>
                    </a:solidFill>
                  </a:ln>
                  <a:solidFill>
                    <a:srgbClr val="2D90CD"/>
                  </a:solidFill>
                  <a:latin typeface="+mj-lt"/>
                  <a:ea typeface="+mj-ea"/>
                  <a:cs typeface="+mj-cs"/>
                </a:rPr>
                <a:t>урзинских самоцветов</a:t>
              </a:r>
              <a:endParaRPr kumimoji="0" lang="ru-RU" sz="4800" b="0" i="0" u="none" strike="noStrike" kern="1200" cap="none" spc="0" normalizeH="0" baseline="0" noProof="0" dirty="0" smtClean="0">
                <a:ln w="12700">
                  <a:solidFill>
                    <a:srgbClr val="2D90CD"/>
                  </a:solidFill>
                </a:ln>
                <a:solidFill>
                  <a:srgbClr val="2D90CD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1" name="Заголовок 1"/>
            <p:cNvSpPr txBox="1">
              <a:spLocks/>
            </p:cNvSpPr>
            <p:nvPr/>
          </p:nvSpPr>
          <p:spPr>
            <a:xfrm>
              <a:off x="500034" y="6215082"/>
              <a:ext cx="1143008" cy="214314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1200" cap="none" spc="0" normalizeH="0" baseline="0" noProof="0" dirty="0" smtClean="0">
                  <a:ln w="12700">
                    <a:noFill/>
                  </a:ln>
                  <a:effectLst/>
                  <a:uLnTx/>
                  <a:uFillTx/>
                  <a:latin typeface="+mj-lt"/>
                  <a:ea typeface="+mj-ea"/>
                  <a:cs typeface="+mj-cs"/>
                </a:rPr>
                <a:t>Мурзинка</a:t>
              </a:r>
              <a:r>
                <a:rPr kumimoji="0" lang="ru-RU" sz="800" b="1" i="0" u="none" strike="noStrike" kern="1200" cap="none" spc="0" normalizeH="0" noProof="0" dirty="0" smtClean="0">
                  <a:ln w="12700">
                    <a:noFill/>
                  </a:ln>
                  <a:effectLst/>
                  <a:uLnTx/>
                  <a:uFillTx/>
                  <a:latin typeface="+mj-lt"/>
                  <a:ea typeface="+mj-ea"/>
                  <a:cs typeface="+mj-cs"/>
                </a:rPr>
                <a:t> </a:t>
              </a:r>
              <a:endParaRPr kumimoji="0" lang="ru-RU" sz="300" b="0" i="0" u="none" strike="noStrike" kern="1200" cap="none" spc="0" normalizeH="0" baseline="0" noProof="0" dirty="0" smtClean="0">
                <a:ln w="12700"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57158" y="285728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pc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ВОЛОНТЕРСКИЙ</a:t>
            </a:r>
            <a:r>
              <a:rPr lang="ru-RU" sz="3600" b="1" spc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spc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</a:t>
            </a:r>
            <a:endParaRPr lang="ru-RU" sz="3600" b="1" spc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282" y="5715016"/>
            <a:ext cx="8715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Автор – Козырев Андрей, </a:t>
            </a:r>
          </a:p>
          <a:p>
            <a:pPr algn="ctr"/>
            <a:r>
              <a:rPr lang="ru-RU" sz="2000" b="1" dirty="0" smtClean="0"/>
              <a:t>Свердловская область, </a:t>
            </a:r>
            <a:r>
              <a:rPr lang="ru-RU" sz="2000" b="1" dirty="0" err="1" smtClean="0"/>
              <a:t>Горноуральский</a:t>
            </a:r>
            <a:r>
              <a:rPr lang="ru-RU" sz="2000" b="1" dirty="0" smtClean="0"/>
              <a:t> городской округ, село </a:t>
            </a:r>
            <a:r>
              <a:rPr lang="ru-RU" sz="2000" b="1" dirty="0" smtClean="0"/>
              <a:t>М</a:t>
            </a:r>
            <a:r>
              <a:rPr lang="ru-RU" sz="2000" b="1" dirty="0" smtClean="0"/>
              <a:t>урзинка</a:t>
            </a:r>
            <a:endParaRPr lang="ru-RU" sz="2000" b="1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142844" y="1071546"/>
            <a:ext cx="8858312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142844" y="2928934"/>
            <a:ext cx="8858312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268" name="Picture 4" descr="https://cdn.iportal.ru/preview/e1forum/photo/c9bcbf32e249c16a1d2457b2000178150a41f7d6_700_7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214686"/>
            <a:ext cx="4214842" cy="2372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4" y="214290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pc="1000" dirty="0" smtClean="0">
                <a:solidFill>
                  <a:srgbClr val="2D90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</a:t>
            </a:r>
            <a:endParaRPr lang="ru-RU" sz="3600" b="1" spc="1000" dirty="0">
              <a:solidFill>
                <a:srgbClr val="2D90C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142844" y="1071546"/>
            <a:ext cx="8858312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3143272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2000" dirty="0" smtClean="0"/>
              <a:t>Село </a:t>
            </a:r>
            <a:r>
              <a:rPr lang="ru-RU" sz="2000" dirty="0" smtClean="0"/>
              <a:t>Мурзинка Горноуральского городского округа – колыбель самоцветов России.</a:t>
            </a:r>
            <a:endParaRPr lang="ru-RU" sz="2000" dirty="0" smtClean="0"/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/>
              <a:t>Численность населения села на сегодняшний день составляет порядка </a:t>
            </a:r>
            <a:r>
              <a:rPr lang="ru-RU" sz="2000" dirty="0" smtClean="0"/>
              <a:t>350 человек</a:t>
            </a:r>
            <a:r>
              <a:rPr lang="ru-RU" sz="2000" dirty="0" smtClean="0"/>
              <a:t>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/>
              <a:t>В селе осуществляет профессиональную деятельность Минералогический музей имени А.Е. Ферсмана (более 3 000 </a:t>
            </a:r>
            <a:r>
              <a:rPr lang="ru-RU" sz="2000" dirty="0" smtClean="0"/>
              <a:t>посетителей </a:t>
            </a:r>
            <a:r>
              <a:rPr lang="ru-RU" sz="2000" dirty="0" smtClean="0"/>
              <a:t>ежегодно);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/>
              <a:t>Ежегодно проходит Фестиваль камня «Самоцветная сторона» (около 5000 туристов ежегодно).</a:t>
            </a:r>
            <a:endParaRPr lang="ru-RU" sz="2000" dirty="0" smtClean="0"/>
          </a:p>
          <a:p>
            <a:pPr algn="just">
              <a:buFont typeface="Wingdings" pitchFamily="2" charset="2"/>
              <a:buChar char="q"/>
            </a:pPr>
            <a:endParaRPr lang="ru-RU" sz="2000" dirty="0"/>
          </a:p>
        </p:txBody>
      </p:sp>
      <p:pic>
        <p:nvPicPr>
          <p:cNvPr id="11" name="Picture 4" descr="https://images.squarespace-cdn.com/content/558172f0e4b077ee5306aa83/1443097315394-GSAD48SK4XUI21TWD4L6/image-asset.png?format=1500w&amp;content-type=image%2Fpng"/>
          <p:cNvPicPr>
            <a:picLocks noChangeAspect="1" noChangeArrowheads="1"/>
          </p:cNvPicPr>
          <p:nvPr/>
        </p:nvPicPr>
        <p:blipFill>
          <a:blip r:embed="rId2" cstate="print"/>
          <a:srcRect l="18527" t="17500" r="17722" b="17500"/>
          <a:stretch>
            <a:fillRect/>
          </a:stretch>
        </p:blipFill>
        <p:spPr bwMode="auto">
          <a:xfrm>
            <a:off x="357158" y="4929198"/>
            <a:ext cx="1643010" cy="1675226"/>
          </a:xfrm>
          <a:prstGeom prst="rect">
            <a:avLst/>
          </a:prstGeom>
          <a:noFill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6215082"/>
            <a:ext cx="1143008" cy="21431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 w="12700"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Мурзинка</a:t>
            </a:r>
            <a:r>
              <a:rPr kumimoji="0" lang="ru-RU" sz="800" b="1" i="0" u="none" strike="noStrike" kern="1200" cap="none" spc="0" normalizeH="0" noProof="0" dirty="0" smtClean="0">
                <a:ln w="12700"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300" b="0" i="0" u="none" strike="noStrike" kern="1200" cap="none" spc="0" normalizeH="0" baseline="0" noProof="0" dirty="0" smtClean="0">
              <a:ln w="12700"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2" name="Picture 2" descr="https://avatars.mds.yandex.net/i?id=2569c0ecf926c937ce48308fd1d14bd7_l-4254007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473782"/>
            <a:ext cx="3190844" cy="2153820"/>
          </a:xfrm>
          <a:prstGeom prst="rect">
            <a:avLst/>
          </a:prstGeom>
          <a:noFill/>
        </p:spPr>
      </p:pic>
      <p:pic>
        <p:nvPicPr>
          <p:cNvPr id="10244" name="Picture 4" descr="https://avatars.mds.yandex.net/get-altay/6406681/2a0000018006a4e2936c408f77e97a8a4d49/XX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4476571"/>
            <a:ext cx="3214678" cy="2142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429684" cy="3143272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/>
              <a:t>формирование волонтерского сообщества в селе Мурзинка Горноуральского городского округа из числа местных жителей и других населенных пунктов, для содействия в реализации событийных мероприятий, культурных и социальных проектов на территории населенного пункта, направленных на повышение туристической привлекательности уральской глубинки в 2023 году.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57224" y="214290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pc="1000" dirty="0" smtClean="0">
                <a:solidFill>
                  <a:srgbClr val="2D90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endParaRPr lang="ru-RU" sz="3600" b="1" spc="1000" dirty="0">
              <a:solidFill>
                <a:srgbClr val="2D90C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http://pngimg.com/uploads/target/target_PNG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5075" y="4643446"/>
            <a:ext cx="2431832" cy="1961614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142844" y="1071546"/>
            <a:ext cx="8858312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https://images.squarespace-cdn.com/content/558172f0e4b077ee5306aa83/1443097315394-GSAD48SK4XUI21TWD4L6/image-asset.png?format=1500w&amp;content-type=image%2Fpng"/>
          <p:cNvPicPr>
            <a:picLocks noChangeAspect="1" noChangeArrowheads="1"/>
          </p:cNvPicPr>
          <p:nvPr/>
        </p:nvPicPr>
        <p:blipFill>
          <a:blip r:embed="rId3" cstate="print"/>
          <a:srcRect l="18527" t="17500" r="17722" b="17500"/>
          <a:stretch>
            <a:fillRect/>
          </a:stretch>
        </p:blipFill>
        <p:spPr bwMode="auto">
          <a:xfrm>
            <a:off x="285720" y="5000636"/>
            <a:ext cx="1643010" cy="1675226"/>
          </a:xfrm>
          <a:prstGeom prst="rect">
            <a:avLst/>
          </a:prstGeom>
          <a:noFill/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500034" y="6286520"/>
            <a:ext cx="1143008" cy="21431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 w="12700"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Мурзинка</a:t>
            </a:r>
            <a:r>
              <a:rPr kumimoji="0" lang="ru-RU" sz="800" b="1" i="0" u="none" strike="noStrike" kern="1200" cap="none" spc="0" normalizeH="0" noProof="0" dirty="0" smtClean="0">
                <a:ln w="12700"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300" b="0" i="0" u="none" strike="noStrike" kern="1200" cap="none" spc="0" normalizeH="0" baseline="0" noProof="0" dirty="0" smtClean="0">
              <a:ln w="12700"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Picture 2" descr="http://nkovrn.ru/wp-content/uploads/2018/06/RRv-wW_ibI8.jpg"/>
          <p:cNvPicPr>
            <a:picLocks noChangeAspect="1" noChangeArrowheads="1"/>
          </p:cNvPicPr>
          <p:nvPr/>
        </p:nvPicPr>
        <p:blipFill>
          <a:blip r:embed="rId4" cstate="print"/>
          <a:srcRect t="23641" r="-1271" b="24906"/>
          <a:stretch>
            <a:fillRect/>
          </a:stretch>
        </p:blipFill>
        <p:spPr bwMode="auto">
          <a:xfrm>
            <a:off x="2285984" y="5143512"/>
            <a:ext cx="4071966" cy="1462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3143272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2000" dirty="0" smtClean="0"/>
              <a:t>Установка малых архитектурных форм в парке у Минералогического музея имени А.Е. Ферсмана – для комфортного времяпрепровождения жителей, посетителе и туристов.</a:t>
            </a:r>
            <a:endParaRPr lang="ru-RU" sz="2000" dirty="0" smtClean="0"/>
          </a:p>
          <a:p>
            <a:pPr algn="just">
              <a:buFont typeface="Wingdings" pitchFamily="2" charset="2"/>
              <a:buChar char="q"/>
            </a:pPr>
            <a:endParaRPr lang="ru-RU" sz="2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857224" y="214290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pc="1000" dirty="0" smtClean="0">
                <a:solidFill>
                  <a:srgbClr val="2D90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</a:t>
            </a:r>
            <a:endParaRPr lang="ru-RU" sz="3600" b="1" spc="1000" dirty="0">
              <a:solidFill>
                <a:srgbClr val="2D90C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071670" y="6072206"/>
            <a:ext cx="6786610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588" lvl="0" indent="12700" algn="just"/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142844" y="1071546"/>
            <a:ext cx="8858312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https://upload.wikimedia.org/wikipedia/commons/thumb/9/93/%D0%A1%D1%80%D0%B5%D1%82%D0%B5%D0%BD%D1%81%D0%BA%D0%B0%D1%8F_%D1%86%D0%B5%D1%80%D0%BA%D0%BE%D0%B2.jpg/1200px-%D0%A1%D1%80%D0%B5%D1%82%D0%B5%D0%BD%D1%81%D0%BA%D0%B0%D1%8F_%D1%86%D0%B5%D1%80%D0%BA%D0%BE%D0%B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786058"/>
            <a:ext cx="4857704" cy="3643278"/>
          </a:xfrm>
          <a:prstGeom prst="rect">
            <a:avLst/>
          </a:prstGeom>
          <a:noFill/>
        </p:spPr>
      </p:pic>
      <p:pic>
        <p:nvPicPr>
          <p:cNvPr id="9220" name="Picture 4" descr="https://svarog-m.ru/wp-content/uploads/2022/05/%D0%A1%D0%BA%D0%B0%D0%BC%D0%B5%D0%B9%D0%BA%D0%B0-%D0%BF%D0%BE%D0%B4-%D1%81%D1%82%D0%B0%D1%80%D0%B8%D0%BD%D1%83-%D0%B8%D0%B7-%D0%B4%D0%B5%D1%80%D0%B5%D0%B2%D0%B0-%D0%B4%D0%BB%D1%8F-%D0%B4%D0%BE%D0%BC%D0%B0-%D0%B4%D0%B0%D1%87%D0%B8-%D1%81%D0%B0%D0%B4%D0%B0-%D0%B1%D0%B0%D0%BD%D0%B8-%D1%81%D0%B0%D1%83%D0%BD%D1%8B-%D0%A1%D0%B2%D0%B0%D1%80%D0%BE%D0%B3-%D0%9C%D0%B5%D0%B1%D0%B5%D0%BB%D1%8C-%E2%84%96-006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214818"/>
            <a:ext cx="2405026" cy="2405026"/>
          </a:xfrm>
          <a:prstGeom prst="rect">
            <a:avLst/>
          </a:prstGeom>
          <a:noFill/>
        </p:spPr>
      </p:pic>
      <p:pic>
        <p:nvPicPr>
          <p:cNvPr id="9222" name="Picture 6" descr="https://st33.stpulscen.ru/images/product/347/668/597_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2571744"/>
            <a:ext cx="1947507" cy="1685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3143272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2000" dirty="0" smtClean="0"/>
              <a:t>Приведение в эстетический вид центрального остановочного пункта и художественных горок</a:t>
            </a:r>
            <a:endParaRPr lang="ru-RU" sz="2000" dirty="0" smtClean="0"/>
          </a:p>
          <a:p>
            <a:pPr algn="just">
              <a:buFont typeface="Wingdings" pitchFamily="2" charset="2"/>
              <a:buChar char="q"/>
            </a:pPr>
            <a:endParaRPr lang="ru-RU" sz="2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857224" y="214290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pc="1000" dirty="0" smtClean="0">
                <a:solidFill>
                  <a:srgbClr val="2D90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</a:t>
            </a:r>
            <a:endParaRPr lang="ru-RU" sz="3600" b="1" spc="1000" dirty="0">
              <a:solidFill>
                <a:srgbClr val="2D90C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071670" y="6072206"/>
            <a:ext cx="6786610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588" lvl="0" indent="12700" algn="just"/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142844" y="1071546"/>
            <a:ext cx="8858312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4578" name="Picture 2" descr="https://sun9-25.userapi.com/impg/0XS4WrQDca42eM1jT-zFJAEiTGKGa2YKfNLrhw/Raw1nKwhgAI.jpg?size=810x1080&amp;quality=95&amp;sign=68deca9169d043eded86753f49950c97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71678"/>
            <a:ext cx="1785950" cy="2381266"/>
          </a:xfrm>
          <a:prstGeom prst="rect">
            <a:avLst/>
          </a:prstGeom>
          <a:noFill/>
        </p:spPr>
      </p:pic>
      <p:pic>
        <p:nvPicPr>
          <p:cNvPr id="24580" name="Picture 4" descr="https://sun9-63.userapi.com/impg/KIQfLJM1V8d0qbkQhy71v2dP2kb1fDWc3wyPTg/v_gp4ev7HYE.jpg?size=1280x960&amp;quality=95&amp;sign=54013abc533a05291bdc301a5fc9ca2f&amp;type=album"/>
          <p:cNvPicPr>
            <a:picLocks noChangeAspect="1" noChangeArrowheads="1"/>
          </p:cNvPicPr>
          <p:nvPr/>
        </p:nvPicPr>
        <p:blipFill>
          <a:blip r:embed="rId3" cstate="print"/>
          <a:srcRect b="14814"/>
          <a:stretch>
            <a:fillRect/>
          </a:stretch>
        </p:blipFill>
        <p:spPr bwMode="auto">
          <a:xfrm>
            <a:off x="500034" y="4786322"/>
            <a:ext cx="2571735" cy="1643074"/>
          </a:xfrm>
          <a:prstGeom prst="rect">
            <a:avLst/>
          </a:prstGeom>
          <a:noFill/>
        </p:spPr>
      </p:pic>
      <p:pic>
        <p:nvPicPr>
          <p:cNvPr id="24582" name="Picture 6" descr="https://sun9-1.userapi.com/impg/tkIq0w_XSZ0C3_zBLmXkwA1wnYE6epc4sUjNzw/UYQBgbgA8ow.jpg?size=810x1080&amp;quality=95&amp;sign=2dde2bdd25944d41e2d32cafaac602dd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2071678"/>
            <a:ext cx="3161078" cy="4214770"/>
          </a:xfrm>
          <a:prstGeom prst="rect">
            <a:avLst/>
          </a:prstGeom>
          <a:noFill/>
        </p:spPr>
      </p:pic>
      <p:pic>
        <p:nvPicPr>
          <p:cNvPr id="24584" name="Picture 8" descr="https://sun9-80.userapi.com/impg/ePLheMUkczgK1EwtIJmOiCMpxzKpIVMfGG0q9g/IsE4h7l_f84.jpg?size=1280x960&amp;quality=95&amp;sign=5099df2cea38ebd8c93d4b366a633917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2071678"/>
            <a:ext cx="3143272" cy="2357454"/>
          </a:xfrm>
          <a:prstGeom prst="rect">
            <a:avLst/>
          </a:prstGeom>
          <a:noFill/>
        </p:spPr>
      </p:pic>
      <p:pic>
        <p:nvPicPr>
          <p:cNvPr id="24586" name="Picture 10" descr="https://sun9-45.userapi.com/impg/zwXfqpZUI4p9Qs4dHom98IQRGY9RFFFTtyqL9A/HsZRq1nfc68.jpg?size=1280x960&amp;quality=95&amp;sign=21192b07803183f58c918549a7bdc1f2&amp;type=album"/>
          <p:cNvPicPr>
            <a:picLocks noChangeAspect="1" noChangeArrowheads="1"/>
          </p:cNvPicPr>
          <p:nvPr/>
        </p:nvPicPr>
        <p:blipFill>
          <a:blip r:embed="rId6" cstate="print"/>
          <a:srcRect l="7513" t="5815" r="1080" b="13715"/>
          <a:stretch>
            <a:fillRect/>
          </a:stretch>
        </p:blipFill>
        <p:spPr bwMode="auto">
          <a:xfrm>
            <a:off x="3143240" y="4786322"/>
            <a:ext cx="2488539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3143272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2000" dirty="0" smtClean="0"/>
              <a:t>Волонтерская деятельность на событийных мероприятиях и культурных проектах – </a:t>
            </a:r>
            <a:r>
              <a:rPr lang="en-US" sz="2000" dirty="0" smtClean="0"/>
              <a:t>XI </a:t>
            </a:r>
            <a:r>
              <a:rPr lang="ru-RU" sz="2000" dirty="0" smtClean="0"/>
              <a:t>Фестиваль камня «Самоцветная сторона», Молодежный </a:t>
            </a:r>
            <a:r>
              <a:rPr lang="ru-RU" sz="2000" dirty="0" err="1" smtClean="0"/>
              <a:t>велоквест</a:t>
            </a:r>
            <a:r>
              <a:rPr lang="ru-RU" sz="2000" dirty="0" smtClean="0"/>
              <a:t> «Самоцветная полоса Урала», проект для инвалидов по зрению Свердловской области «Мир минералов в ладонях».</a:t>
            </a:r>
          </a:p>
          <a:p>
            <a:pPr algn="just">
              <a:buFont typeface="Wingdings" pitchFamily="2" charset="2"/>
              <a:buChar char="q"/>
            </a:pPr>
            <a:endParaRPr lang="ru-RU" sz="2000" dirty="0" smtClean="0"/>
          </a:p>
          <a:p>
            <a:pPr algn="just">
              <a:buFont typeface="Wingdings" pitchFamily="2" charset="2"/>
              <a:buChar char="q"/>
            </a:pPr>
            <a:endParaRPr lang="ru-RU" sz="2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857224" y="214290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pc="1000" dirty="0" smtClean="0">
                <a:solidFill>
                  <a:srgbClr val="2D90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</a:t>
            </a:r>
            <a:endParaRPr lang="ru-RU" sz="3600" b="1" spc="1000" dirty="0">
              <a:solidFill>
                <a:srgbClr val="2D90C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071670" y="6072206"/>
            <a:ext cx="6786610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588" lvl="0" indent="12700" algn="just"/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142844" y="1071546"/>
            <a:ext cx="8858312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5602" name="Picture 2" descr="https://sun9-28.userapi.com/impg/6NL3YWTn4ObH-Fx_X5N2UPpdSrdetc5qQGpS2g/6zTzaOgK-AM.jpg?size=1280x1052&amp;quality=95&amp;sign=1de70b6296f9c17469422cd4743b4e4f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286124"/>
            <a:ext cx="3563721" cy="2928934"/>
          </a:xfrm>
          <a:prstGeom prst="rect">
            <a:avLst/>
          </a:prstGeom>
          <a:noFill/>
        </p:spPr>
      </p:pic>
      <p:pic>
        <p:nvPicPr>
          <p:cNvPr id="25604" name="Picture 4" descr="https://sun9-78.userapi.com/impg/yJk5ajjrLhcM2myCHX7M4O8FhGU2xKDZce6eBw/7gEI-vqkWB8.jpg?size=810x1080&amp;quality=95&amp;sign=51c5ff20dce2a1f0c8b77dbe5fa97deb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000372"/>
            <a:ext cx="2500276" cy="3333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3143272"/>
          </a:xfrm>
        </p:spPr>
        <p:txBody>
          <a:bodyPr>
            <a:noAutofit/>
          </a:bodyPr>
          <a:lstStyle/>
          <a:p>
            <a:pPr lvl="0"/>
            <a:r>
              <a:rPr lang="ru-RU" sz="2000" dirty="0" smtClean="0"/>
              <a:t>Управление культуры и молодежной политики администрации Горноуральского городского </a:t>
            </a:r>
            <a:r>
              <a:rPr lang="ru-RU" sz="2000" dirty="0" smtClean="0"/>
              <a:t>округа.</a:t>
            </a:r>
            <a:endParaRPr lang="ru-RU" sz="2000" dirty="0" smtClean="0"/>
          </a:p>
          <a:p>
            <a:pPr lvl="0"/>
            <a:r>
              <a:rPr lang="ru-RU" sz="2000" dirty="0" smtClean="0"/>
              <a:t>МБУ ГГО «Музейный комплекс</a:t>
            </a:r>
            <a:r>
              <a:rPr lang="ru-RU" sz="2000" dirty="0" smtClean="0"/>
              <a:t>».</a:t>
            </a:r>
            <a:endParaRPr lang="ru-RU" sz="2000" dirty="0" smtClean="0"/>
          </a:p>
          <a:p>
            <a:pPr lvl="0"/>
            <a:r>
              <a:rPr lang="ru-RU" sz="2000" dirty="0" err="1" smtClean="0"/>
              <a:t>Южаковская</a:t>
            </a:r>
            <a:r>
              <a:rPr lang="ru-RU" sz="2000" dirty="0" smtClean="0"/>
              <a:t> территориальная </a:t>
            </a:r>
            <a:r>
              <a:rPr lang="ru-RU" sz="2000" dirty="0" smtClean="0"/>
              <a:t>администрация..</a:t>
            </a:r>
            <a:endParaRPr lang="ru-RU" sz="2000" dirty="0" smtClean="0"/>
          </a:p>
          <a:p>
            <a:pPr lvl="0"/>
            <a:r>
              <a:rPr lang="ru-RU" sz="2000" dirty="0" smtClean="0"/>
              <a:t>МБУ ГГО «</a:t>
            </a:r>
            <a:r>
              <a:rPr lang="ru-RU" sz="2000" dirty="0" err="1" smtClean="0"/>
              <a:t>Петрокаменский</a:t>
            </a:r>
            <a:r>
              <a:rPr lang="ru-RU" sz="2000" dirty="0" smtClean="0"/>
              <a:t> центр культуры» филиал </a:t>
            </a:r>
            <a:r>
              <a:rPr lang="ru-RU" sz="2000" dirty="0" err="1" smtClean="0"/>
              <a:t>Мурзинский</a:t>
            </a:r>
            <a:r>
              <a:rPr lang="ru-RU" sz="2000" dirty="0" smtClean="0"/>
              <a:t> дом </a:t>
            </a:r>
            <a:r>
              <a:rPr lang="ru-RU" sz="2000" dirty="0" smtClean="0"/>
              <a:t>культуры.</a:t>
            </a:r>
            <a:endParaRPr lang="ru-RU" sz="2000" dirty="0" smtClean="0"/>
          </a:p>
          <a:p>
            <a:pPr lvl="0"/>
            <a:r>
              <a:rPr lang="ru-RU" sz="2000" dirty="0" smtClean="0"/>
              <a:t>ТОС «Самоцветная сторона» с. </a:t>
            </a:r>
            <a:r>
              <a:rPr lang="ru-RU" sz="2000" dirty="0" smtClean="0"/>
              <a:t>Мурзинка.</a:t>
            </a:r>
            <a:endParaRPr lang="ru-RU" sz="2000" dirty="0" smtClean="0"/>
          </a:p>
          <a:p>
            <a:pPr lvl="0"/>
            <a:r>
              <a:rPr lang="ru-RU" sz="2000" dirty="0" smtClean="0"/>
              <a:t>ГАУП СО «Редакция газеты "Пригородная газета</a:t>
            </a:r>
            <a:r>
              <a:rPr lang="ru-RU" sz="2000" dirty="0" smtClean="0"/>
              <a:t>».</a:t>
            </a:r>
            <a:endParaRPr lang="ru-RU" sz="2000" dirty="0" smtClean="0"/>
          </a:p>
          <a:p>
            <a:pPr lvl="0"/>
            <a:r>
              <a:rPr lang="ru-RU" sz="2000" dirty="0" smtClean="0"/>
              <a:t>МБУ ГГО «Центр молодежной политики «</a:t>
            </a:r>
            <a:r>
              <a:rPr lang="ru-RU" sz="2000" dirty="0" smtClean="0"/>
              <a:t>ВМЕСТЕ»</a:t>
            </a:r>
            <a:endParaRPr lang="ru-RU" sz="2000" dirty="0" smtClean="0"/>
          </a:p>
          <a:p>
            <a:pPr algn="just">
              <a:buFont typeface="Wingdings" pitchFamily="2" charset="2"/>
              <a:buChar char="q"/>
            </a:pPr>
            <a:endParaRPr lang="ru-RU" sz="2000" dirty="0" smtClean="0"/>
          </a:p>
          <a:p>
            <a:pPr algn="just">
              <a:buFont typeface="Wingdings" pitchFamily="2" charset="2"/>
              <a:buChar char="q"/>
            </a:pPr>
            <a:endParaRPr lang="ru-RU" sz="2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857224" y="214290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pc="1000" dirty="0" smtClean="0">
                <a:solidFill>
                  <a:srgbClr val="2D90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ПАРТНЕРЫ</a:t>
            </a:r>
            <a:endParaRPr lang="ru-RU" sz="3600" b="1" spc="1000" dirty="0">
              <a:solidFill>
                <a:srgbClr val="2D90C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071670" y="6072206"/>
            <a:ext cx="6786610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588" lvl="0" indent="12700" algn="just"/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142844" y="1071546"/>
            <a:ext cx="8858312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https://images.squarespace-cdn.com/content/558172f0e4b077ee5306aa83/1443097315394-GSAD48SK4XUI21TWD4L6/image-asset.png?format=1500w&amp;content-type=image%2Fpng"/>
          <p:cNvPicPr>
            <a:picLocks noChangeAspect="1" noChangeArrowheads="1"/>
          </p:cNvPicPr>
          <p:nvPr/>
        </p:nvPicPr>
        <p:blipFill>
          <a:blip r:embed="rId2" cstate="print"/>
          <a:srcRect l="18527" t="17500" r="17722" b="17500"/>
          <a:stretch>
            <a:fillRect/>
          </a:stretch>
        </p:blipFill>
        <p:spPr bwMode="auto">
          <a:xfrm>
            <a:off x="285720" y="5000636"/>
            <a:ext cx="1643010" cy="1675226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500034" y="6286520"/>
            <a:ext cx="1143008" cy="21431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 w="12700"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Мурзинка</a:t>
            </a:r>
            <a:r>
              <a:rPr kumimoji="0" lang="ru-RU" sz="800" b="1" i="0" u="none" strike="noStrike" kern="1200" cap="none" spc="0" normalizeH="0" noProof="0" dirty="0" smtClean="0">
                <a:ln w="12700"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300" b="0" i="0" u="none" strike="noStrike" kern="1200" cap="none" spc="0" normalizeH="0" baseline="0" noProof="0" dirty="0" smtClean="0">
              <a:ln w="12700"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/>
              <a:t>Козырев Андрей Владимирович</a:t>
            </a:r>
          </a:p>
          <a:p>
            <a:pPr algn="ctr">
              <a:buNone/>
            </a:pPr>
            <a:r>
              <a:rPr lang="ru-RU" dirty="0" smtClean="0"/>
              <a:t>        </a:t>
            </a:r>
            <a:r>
              <a:rPr lang="ru-RU" sz="2800" dirty="0" smtClean="0"/>
              <a:t>+7-912-683-21-88</a:t>
            </a:r>
          </a:p>
          <a:p>
            <a:pPr algn="ctr">
              <a:buNone/>
            </a:pPr>
            <a:r>
              <a:rPr lang="ru-RU" sz="2800" dirty="0" smtClean="0"/>
              <a:t>Страницы в социальных сетях:</a:t>
            </a:r>
          </a:p>
          <a:p>
            <a:pPr algn="ctr">
              <a:buNone/>
            </a:pPr>
            <a:r>
              <a:rPr lang="ru-RU" sz="2800" dirty="0" smtClean="0"/>
              <a:t>            </a:t>
            </a:r>
            <a:r>
              <a:rPr lang="en-US" sz="2800" dirty="0" smtClean="0">
                <a:hlinkClick r:id="rId2"/>
              </a:rPr>
              <a:t>https://vk.com/id19809562</a:t>
            </a:r>
            <a:endParaRPr lang="ru-RU" sz="2800" dirty="0" smtClean="0"/>
          </a:p>
          <a:p>
            <a:pPr algn="ctr">
              <a:buNone/>
            </a:pPr>
            <a:r>
              <a:rPr lang="ru-RU" sz="2800" dirty="0" smtClean="0"/>
              <a:t>             </a:t>
            </a:r>
            <a:r>
              <a:rPr lang="en-US" sz="2800" dirty="0" smtClean="0">
                <a:hlinkClick r:id="rId3"/>
              </a:rPr>
              <a:t>https://ok.ru/profile/572907185433</a:t>
            </a:r>
            <a:endParaRPr lang="ru-RU" sz="2800" dirty="0" smtClean="0"/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57224" y="214290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pc="1000" dirty="0" smtClean="0">
                <a:solidFill>
                  <a:srgbClr val="2D90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КОНТАКТЫ</a:t>
            </a:r>
            <a:endParaRPr lang="ru-RU" sz="3600" b="1" spc="1000" dirty="0">
              <a:solidFill>
                <a:srgbClr val="2D90C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smajlik.ru/wp-content/uploads/2017/12/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000372"/>
            <a:ext cx="428628" cy="428628"/>
          </a:xfrm>
          <a:prstGeom prst="rect">
            <a:avLst/>
          </a:prstGeom>
          <a:noFill/>
        </p:spPr>
      </p:pic>
      <p:pic>
        <p:nvPicPr>
          <p:cNvPr id="1028" name="Picture 4" descr="https://avatars.mds.yandex.net/get-pdb/1622846/b6e88e22-93f5-4f32-8fe5-0d61e10eca84/s1200?webp=fal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3500438"/>
            <a:ext cx="420225" cy="428628"/>
          </a:xfrm>
          <a:prstGeom prst="rect">
            <a:avLst/>
          </a:prstGeom>
          <a:noFill/>
        </p:spPr>
      </p:pic>
      <p:pic>
        <p:nvPicPr>
          <p:cNvPr id="1030" name="Picture 6" descr="https://static.wixstatic.com/media/8fc102_eb9a7e0630e74e2d8220005bdb98dbe0~mv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2000240"/>
            <a:ext cx="428628" cy="428628"/>
          </a:xfrm>
          <a:prstGeom prst="rect">
            <a:avLst/>
          </a:prstGeom>
          <a:noFill/>
        </p:spPr>
      </p:pic>
      <p:cxnSp>
        <p:nvCxnSpPr>
          <p:cNvPr id="13" name="Прямая соединительная линия 12"/>
          <p:cNvCxnSpPr/>
          <p:nvPr/>
        </p:nvCxnSpPr>
        <p:spPr>
          <a:xfrm flipV="1">
            <a:off x="142844" y="1000108"/>
            <a:ext cx="8858312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42844" y="4286256"/>
            <a:ext cx="8858312" cy="71438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5" name="Picture 4" descr="https://images.squarespace-cdn.com/content/558172f0e4b077ee5306aa83/1443097315394-GSAD48SK4XUI21TWD4L6/image-asset.png?format=1500w&amp;content-type=image%2Fpng"/>
          <p:cNvPicPr>
            <a:picLocks noChangeAspect="1" noChangeArrowheads="1"/>
          </p:cNvPicPr>
          <p:nvPr/>
        </p:nvPicPr>
        <p:blipFill>
          <a:blip r:embed="rId7" cstate="print"/>
          <a:srcRect l="18527" t="17500" r="17722" b="17500"/>
          <a:stretch>
            <a:fillRect/>
          </a:stretch>
        </p:blipFill>
        <p:spPr bwMode="auto">
          <a:xfrm>
            <a:off x="3643306" y="4643446"/>
            <a:ext cx="1643010" cy="1675226"/>
          </a:xfrm>
          <a:prstGeom prst="rect">
            <a:avLst/>
          </a:prstGeom>
          <a:noFill/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3857620" y="5929330"/>
            <a:ext cx="1143008" cy="21431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 w="12700"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Мурзинка</a:t>
            </a:r>
            <a:r>
              <a:rPr kumimoji="0" lang="ru-RU" sz="800" b="1" i="0" u="none" strike="noStrike" kern="1200" cap="none" spc="0" normalizeH="0" noProof="0" dirty="0" smtClean="0">
                <a:ln w="12700"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300" b="0" i="0" u="none" strike="noStrike" kern="1200" cap="none" spc="0" normalizeH="0" baseline="0" noProof="0" dirty="0" smtClean="0">
              <a:ln w="12700"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276</Words>
  <Application>Microsoft Office PowerPoint</Application>
  <PresentationFormat>Экран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Хранители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МЕСТО СОБЫТИЙ</dc:title>
  <dc:creator>Андрей</dc:creator>
  <cp:lastModifiedBy>Андрей</cp:lastModifiedBy>
  <cp:revision>34</cp:revision>
  <dcterms:created xsi:type="dcterms:W3CDTF">2020-03-30T17:40:49Z</dcterms:created>
  <dcterms:modified xsi:type="dcterms:W3CDTF">2023-03-30T15:57:25Z</dcterms:modified>
</cp:coreProperties>
</file>