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7844620980618797"/>
          <c:y val="4.5477717871473533E-2"/>
          <c:w val="0.58566669199665633"/>
          <c:h val="0.74648955640181092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2016 год.</c:v>
                </c:pt>
                <c:pt idx="1">
                  <c:v>2017 год.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121</c:v>
                </c:pt>
                <c:pt idx="1">
                  <c:v>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Смерт/исход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2016 год.</c:v>
                </c:pt>
                <c:pt idx="1">
                  <c:v>2017 год.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45</c:v>
                </c:pt>
                <c:pt idx="1">
                  <c:v>37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Вылечились 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2016 год.</c:v>
                </c:pt>
                <c:pt idx="1">
                  <c:v>2017 год.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76</c:v>
                </c:pt>
                <c:pt idx="1">
                  <c:v>17</c:v>
                </c:pt>
              </c:numCache>
            </c:numRef>
          </c:val>
        </c:ser>
        <c:axId val="103748352"/>
        <c:axId val="103749888"/>
      </c:barChart>
      <c:catAx>
        <c:axId val="103748352"/>
        <c:scaling>
          <c:orientation val="minMax"/>
        </c:scaling>
        <c:axPos val="l"/>
        <c:tickLblPos val="nextTo"/>
        <c:crossAx val="103749888"/>
        <c:crosses val="autoZero"/>
        <c:auto val="1"/>
        <c:lblAlgn val="ctr"/>
        <c:lblOffset val="100"/>
      </c:catAx>
      <c:valAx>
        <c:axId val="103749888"/>
        <c:scaling>
          <c:orientation val="minMax"/>
        </c:scaling>
        <c:axPos val="b"/>
        <c:majorGridlines/>
        <c:numFmt formatCode="General" sourceLinked="1"/>
        <c:tickLblPos val="nextTo"/>
        <c:crossAx val="10374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710512704126311"/>
          <c:y val="0.13940564496649238"/>
          <c:w val="0.20518824302077371"/>
          <c:h val="0.6509046387272229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378621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Проект </a:t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4000" dirty="0" err="1" smtClean="0">
                <a:solidFill>
                  <a:schemeClr val="bg1"/>
                </a:solidFill>
              </a:rPr>
              <a:t>эрготерапевтической</a:t>
            </a:r>
            <a:r>
              <a:rPr lang="ru-RU" sz="4000" dirty="0" smtClean="0">
                <a:solidFill>
                  <a:schemeClr val="bg1"/>
                </a:solidFill>
              </a:rPr>
              <a:t> комнаты-симулятора для бытовой адаптации людей с инсультом </a:t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4000" dirty="0" smtClean="0">
                <a:solidFill>
                  <a:schemeClr val="bg1"/>
                </a:solidFill>
              </a:rPr>
              <a:t>«Мы вместе»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636"/>
            <a:ext cx="6400800" cy="121444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Подготовила проект: </a:t>
            </a:r>
            <a:r>
              <a:rPr lang="ru-RU" sz="2000" dirty="0" smtClean="0"/>
              <a:t>В.А. Черников</a:t>
            </a:r>
            <a:endParaRPr lang="ru-RU" sz="2000" dirty="0" smtClean="0"/>
          </a:p>
          <a:p>
            <a:r>
              <a:rPr lang="ru-RU" sz="2000" dirty="0" smtClean="0"/>
              <a:t>г. Гулькевичи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  <a:scene3d>
            <a:camera prst="isometricOffAxis2Left"/>
            <a:lightRig rig="threePt" dir="t"/>
          </a:scene3d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FF00"/>
                </a:solidFill>
              </a:rPr>
              <a:t>Спасибо за внимания!!!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3130676"/>
          </a:xfrm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24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Данный проект посвящен высокой социальной значимости проблемы инсульта на территории Российской Федерации. Инсульт занимает второе место в списке причин смерти после инфаркта миокарда. Более 30% случаев заканчивается летальным исходом.  Сегодня инсульт не имеет возрастные грани – ему подвержены как пожилые, так и молодые люди трудоспособного возраста </a:t>
            </a:r>
            <a:endParaRPr lang="ru-RU" sz="2400" b="0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poragenie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3357562"/>
            <a:ext cx="4429156" cy="29289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пранируется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 реализации на территории муниципального образования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Гулькевичский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район.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Целью проекта является создание комнаты-симулятора для социально бытовой адаптации людей с инсультом, а так же привлечения молодежи к участию в профилактике инсульта. 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2857496"/>
            <a:ext cx="5429288" cy="35004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статистике в МБУ ЦРБ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Гулькевичского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района в 2016 году зафиксировано 121 случай инсульта, со смертельным исходом – 45. По статистике с января  на август месяц 2017 год  зафиксировано 54 случая, из которых – 37 со смертельным исходом  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14282" y="3571876"/>
          <a:ext cx="8715436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Существует несколько способов воздействия тренажеров на человека с инсультом.</a:t>
            </a: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Первый способ воздействия тренажеров на человека с инсультом сводится к подгонке тех или иных свойств среды, к возможностям занимающихся с целью их максимальной реализации при обучении и развития необходимых качеств и способностей. Вместе с тем он предоставляет человеку полную свободу в выборе способа выполнения движений (техники), совершенного его не регламентируя.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Вторым способом  воздействия тренажеров на человека с инсультом является программирование с помощью тренажеров длительности, темпа, ритма и других характеристик движения и осуществление опосредованного (через зрительный, слуховой или другие сохраненные анализаторы) стимулирующего влияние на занимающегося. Данный способ более активно воздействует на человека с инсультом, поскольку программирует временную компоненту движения и активно задействует информационный канал прямой  связи.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455" y="246502"/>
            <a:ext cx="8229600" cy="153942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Ожидаемые конечные результаты от реализации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инновационной технологии, их социальная и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экономическая эффективность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055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Основным результатом социальной адаптации человека с инсультом будет появление у человека чувств удовлетворенности жизнью, расширения возможностей для проявления творческой активности, достижение успеха в общении и совместной деятельности малой группы (в семье, с друзьями) и среде жизнедеятельности.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Помимо этого, успешная реализация данной технологии даст возможность: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-организовать свободный доступ к получению навыков социальной адаптации;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-повысить качество предоставляемых услуг;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-оказать необходимую социальную поддержку наименее защищенным  категориям населения.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-охватить граждан, нуждающихся в услугах социально-бытовой адаптации.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Планируемый годовой показатель – 20% успешно реабилитированных пациентов по программе проекта.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700" dirty="0" smtClean="0">
                <a:solidFill>
                  <a:schemeClr val="bg1"/>
                </a:solidFill>
              </a:rPr>
              <a:t>С точки зрения социальной и экономической эффективности, реализация проекта позволит достичь: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>
            <a:normAutofit fontScale="92500" lnSpcReduction="20000"/>
          </a:bodyPr>
          <a:lstStyle/>
          <a:p>
            <a:r>
              <a:rPr lang="ru-RU" sz="2600" b="1" dirty="0" smtClean="0">
                <a:solidFill>
                  <a:srgbClr val="FF0000"/>
                </a:solidFill>
              </a:rPr>
              <a:t>социальная эффективность</a:t>
            </a:r>
            <a:endParaRPr lang="ru-RU" sz="2600" dirty="0" smtClean="0">
              <a:solidFill>
                <a:srgbClr val="FF0000"/>
              </a:solidFill>
            </a:endParaRPr>
          </a:p>
          <a:p>
            <a:r>
              <a:rPr lang="ru-RU" sz="2600" b="1" dirty="0" smtClean="0">
                <a:solidFill>
                  <a:srgbClr val="FF0000"/>
                </a:solidFill>
              </a:rPr>
              <a:t>- </a:t>
            </a:r>
            <a:r>
              <a:rPr lang="ru-RU" sz="2600" dirty="0" smtClean="0">
                <a:solidFill>
                  <a:srgbClr val="FF0000"/>
                </a:solidFill>
              </a:rPr>
              <a:t>успешная интеграция и социализация человека с инсультом в общество </a:t>
            </a:r>
          </a:p>
          <a:p>
            <a:r>
              <a:rPr lang="ru-RU" sz="2600" dirty="0" smtClean="0">
                <a:solidFill>
                  <a:srgbClr val="FF0000"/>
                </a:solidFill>
              </a:rPr>
              <a:t>- свободный доступ к получению услуг социально-бытовой реабилитации и адаптации</a:t>
            </a:r>
          </a:p>
          <a:p>
            <a:r>
              <a:rPr lang="ru-RU" sz="2600" dirty="0" smtClean="0">
                <a:solidFill>
                  <a:srgbClr val="FF0000"/>
                </a:solidFill>
              </a:rPr>
              <a:t>-возможность определить клиенту степень нуждаемости в ТСР</a:t>
            </a:r>
          </a:p>
          <a:p>
            <a:r>
              <a:rPr lang="ru-RU" sz="2600" b="1" dirty="0" smtClean="0">
                <a:solidFill>
                  <a:srgbClr val="FF0000"/>
                </a:solidFill>
              </a:rPr>
              <a:t>экономическая эффективность</a:t>
            </a:r>
            <a:endParaRPr lang="ru-RU" sz="2600" dirty="0" smtClean="0">
              <a:solidFill>
                <a:srgbClr val="FF0000"/>
              </a:solidFill>
            </a:endParaRPr>
          </a:p>
          <a:p>
            <a:r>
              <a:rPr lang="ru-RU" sz="2600" dirty="0" smtClean="0">
                <a:solidFill>
                  <a:srgbClr val="FF0000"/>
                </a:solidFill>
              </a:rPr>
              <a:t>- отсутствие необходимости в привлечении дополнительных специалистов</a:t>
            </a:r>
          </a:p>
          <a:p>
            <a:r>
              <a:rPr lang="ru-RU" sz="2600" dirty="0" smtClean="0">
                <a:solidFill>
                  <a:srgbClr val="FF0000"/>
                </a:solidFill>
              </a:rPr>
              <a:t>- отсутствие затрат клиентов для получения возможности обучения необходимым навыкам на бытовом оборудовании, в том числе пользованию ТСР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>
                <a:solidFill>
                  <a:schemeClr val="bg1"/>
                </a:solidFill>
              </a:rPr>
              <a:t>Достигнутые результаты на каждом этапе реализации инновационной технологии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настоящее время, степень реализации проекта составляет 30 %. На </a:t>
            </a:r>
            <a:r>
              <a:rPr lang="en-US" dirty="0" smtClean="0">
                <a:solidFill>
                  <a:schemeClr val="bg1"/>
                </a:solidFill>
              </a:rPr>
              <a:t>I</a:t>
            </a:r>
            <a:r>
              <a:rPr lang="ru-RU" dirty="0" smtClean="0">
                <a:solidFill>
                  <a:schemeClr val="bg1"/>
                </a:solidFill>
              </a:rPr>
              <a:t> этапе определен круг потенциальных пользователей комнаты социальной адаптации. На этапе оценки социально-средовой диагностики, проектная группа проводит беседы с клиентами на предмет участия в мероприятиях и обычных общественных взаимоотношениях. Мероприятия проводятся в форме межличностного общения. Администрация муниципального образования </a:t>
            </a:r>
            <a:r>
              <a:rPr lang="ru-RU" dirty="0" err="1" smtClean="0">
                <a:solidFill>
                  <a:schemeClr val="bg1"/>
                </a:solidFill>
              </a:rPr>
              <a:t>Гулькевичский</a:t>
            </a:r>
            <a:r>
              <a:rPr lang="ru-RU" dirty="0" smtClean="0">
                <a:solidFill>
                  <a:schemeClr val="bg1"/>
                </a:solidFill>
              </a:rPr>
              <a:t> район нашла возможность в предоставлении помещения для реализации данного проекта.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</TotalTime>
  <Words>474</Words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Проект  эрготерапевтической комнаты-симулятора для бытовой адаптации людей с инсультом  «Мы вместе» </vt:lpstr>
      <vt:lpstr>Данный проект посвящен высокой социальной значимости проблемы инсульта на территории Российской Федерации. Инсульт занимает второе место в списке причин смерти после инфаркта миокарда. Более 30% случаев заканчивается летальным исходом.  Сегодня инсульт не имеет возрастные грани – ему подвержены как пожилые, так и молодые люди трудоспособного возраста </vt:lpstr>
      <vt:lpstr>Проект пранируется к реализации на территории муниципального образования Гулькевичский район. Целью проекта является создание комнаты-симулятора для социально бытовой адаптации людей с инсультом, а так же привлечения молодежи к участию в профилактике инсульта. </vt:lpstr>
      <vt:lpstr>По статистике в МБУ ЦРБ Гулькевичского района в 2016 году зафиксировано 121 случай инсульта, со смертельным исходом – 45. По статистике с января  на август месяц 2017 год  зафиксировано 54 случая, из которых – 37 со смертельным исходом    </vt:lpstr>
      <vt:lpstr>Существует несколько способов воздействия тренажеров на человека с инсультом.</vt:lpstr>
      <vt:lpstr>Ожидаемые конечные результаты от реализации инновационной технологии, их социальная и экономическая эффективность</vt:lpstr>
      <vt:lpstr>Слайд 7</vt:lpstr>
      <vt:lpstr>  С точки зрения социальной и экономической эффективности, реализация проекта позволит достичь: </vt:lpstr>
      <vt:lpstr> Достигнутые результаты на каждом этапе реализации инновационной технологии </vt:lpstr>
      <vt:lpstr>Спасибо за внимания!!!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эрготерапевтической комнаты-симулятора для бытовой адаптации людей с инсультом  «Мы вместе» </dc:title>
  <dc:creator>user</dc:creator>
  <cp:lastModifiedBy>Mol3</cp:lastModifiedBy>
  <cp:revision>11</cp:revision>
  <dcterms:created xsi:type="dcterms:W3CDTF">2017-12-02T16:08:51Z</dcterms:created>
  <dcterms:modified xsi:type="dcterms:W3CDTF">2020-04-29T07:23:33Z</dcterms:modified>
</cp:coreProperties>
</file>