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2;&#1072;&#1088;&#1075;&#1086;\Desktop\&#1087;&#1080;&#1089;&#1072;&#1090;&#1077;&#1083;&#1100;&#1089;&#1082;&#1080;&#1081;%20&#1079;&#1072;&#1074;&#1090;&#1088;&#1072;&#1082;\&#1055;&#1080;&#1089;&#1072;&#1090;&#1077;&#1083;&#1100;&#1089;&#1082;&#1080;&#1081;%20&#1079;&#1072;&#1074;&#1090;&#1088;&#1072;&#1082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Городской проект – писательские завтраки </a:t>
            </a:r>
            <a:br>
              <a:rPr lang="ru-RU" sz="2800" dirty="0" smtClean="0"/>
            </a:br>
            <a:r>
              <a:rPr lang="ru-RU" sz="2800" dirty="0" smtClean="0"/>
              <a:t>«Пишу_кайфую»</a:t>
            </a:r>
            <a:endParaRPr lang="ru-RU" sz="2800" dirty="0"/>
          </a:p>
        </p:txBody>
      </p:sp>
      <p:pic>
        <p:nvPicPr>
          <p:cNvPr id="1026" name="Picture 2" descr="C:\Users\Марго\Desktop\писательский завтрак\DSC_7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Городской проект – писательские завтраки </a:t>
            </a:r>
            <a:br>
              <a:rPr lang="ru-RU" sz="2800" dirty="0" smtClean="0"/>
            </a:br>
            <a:r>
              <a:rPr lang="ru-RU" sz="2800" dirty="0" smtClean="0"/>
              <a:t>«Пишу_кайфую»</a:t>
            </a:r>
            <a:endParaRPr lang="ru-RU" sz="2800" dirty="0"/>
          </a:p>
        </p:txBody>
      </p:sp>
      <p:pic>
        <p:nvPicPr>
          <p:cNvPr id="5" name="Писательский завтра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7704856" cy="4824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Писательские завтраки в Салавате проходят </a:t>
            </a:r>
            <a:br>
              <a:rPr lang="ru-RU" sz="2800" dirty="0" smtClean="0"/>
            </a:br>
            <a:r>
              <a:rPr lang="ru-RU" sz="2800" dirty="0" smtClean="0"/>
              <a:t>с 27 октября 2019 года.</a:t>
            </a:r>
            <a:br>
              <a:rPr lang="ru-RU" sz="2800" dirty="0" smtClean="0"/>
            </a:br>
            <a:r>
              <a:rPr lang="ru-RU" sz="2800" dirty="0" smtClean="0"/>
              <a:t>Под руководством Маргариты Сафари данный проект проходит 2 раза в месяц и имеет благотворительный характер (все вырученные средства идут на помощь и поддержку в группу помощи животным или детям инвалидам)</a:t>
            </a:r>
            <a:endParaRPr lang="ru-RU" sz="2800" dirty="0"/>
          </a:p>
        </p:txBody>
      </p:sp>
      <p:pic>
        <p:nvPicPr>
          <p:cNvPr id="2050" name="Picture 2" descr="C:\Users\Марго\Desktop\писательский завтрак\5\DSC_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824536" cy="3219338"/>
          </a:xfrm>
          <a:prstGeom prst="rect">
            <a:avLst/>
          </a:prstGeom>
          <a:noFill/>
        </p:spPr>
      </p:pic>
      <p:pic>
        <p:nvPicPr>
          <p:cNvPr id="2051" name="Picture 3" descr="C:\Users\Марго\Desktop\писательский завтрак\5\DSC_5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7991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560840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Писательские завтраки - для всех и каждого. </a:t>
            </a:r>
          </a:p>
          <a:p>
            <a:r>
              <a:rPr lang="ru-RU" dirty="0" smtClean="0"/>
              <a:t>Цель: открытый диалог между спикерами и слушателями, внедрение новых идей и знаний, для усовершенствования личного бренда и престижа города Салават.</a:t>
            </a:r>
          </a:p>
          <a:p>
            <a:endParaRPr lang="ru-RU" dirty="0" smtClean="0"/>
          </a:p>
          <a:p>
            <a:r>
              <a:rPr lang="ru-RU" dirty="0" smtClean="0"/>
              <a:t>На писательских завтраках выступают различные спикеры: фотографы, психологи, журналисты, рестораторы, ведущие, юристы, топовые блогеры и.т.д.</a:t>
            </a:r>
          </a:p>
          <a:p>
            <a:endParaRPr lang="ru-RU" dirty="0" smtClean="0"/>
          </a:p>
          <a:p>
            <a:r>
              <a:rPr lang="ru-RU" dirty="0" smtClean="0"/>
              <a:t>После лекции спикер дает задание в инстаграм, которое слушатели выполняют за 20 минут (текст или видео на заданную тему), после подводятся итоги и лучший пост, по мнение организатора и спикера получает подарок. Это делается для закрепления полученных знаний и прокачки своих социальных сетей.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Данный проект– это открытая лайтовая встреча. На днях прошел уже №13 писательский завтрак.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560840" cy="1008112"/>
          </a:xfrm>
        </p:spPr>
        <p:txBody>
          <a:bodyPr>
            <a:normAutofit/>
          </a:bodyPr>
          <a:lstStyle/>
          <a:p>
            <a:r>
              <a:rPr lang="ru-RU" sz="1050" dirty="0" smtClean="0"/>
              <a:t>На завтраках идет проработка конкретных тем, ответы на вопросы-запросы от слушателей и рождение новых идей и проектов! «Пишу_кайфую» – это моя большая любовь!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1247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Писательский завтрак – полюбившееся мероприятие для горожан города Салават.</a:t>
            </a:r>
            <a:endParaRPr lang="ru-RU" sz="2000" dirty="0"/>
          </a:p>
        </p:txBody>
      </p:sp>
      <p:pic>
        <p:nvPicPr>
          <p:cNvPr id="3074" name="Picture 2" descr="C:\Users\Марго\Desktop\писательский завтрак\5\DSC_5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3491880" cy="2330077"/>
          </a:xfrm>
          <a:prstGeom prst="rect">
            <a:avLst/>
          </a:prstGeom>
          <a:noFill/>
        </p:spPr>
      </p:pic>
      <p:pic>
        <p:nvPicPr>
          <p:cNvPr id="3075" name="Picture 3" descr="C:\Users\Марго\Desktop\писательский завтрак\3\IMG_4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3"/>
            <a:ext cx="5328592" cy="2376263"/>
          </a:xfrm>
          <a:prstGeom prst="rect">
            <a:avLst/>
          </a:prstGeom>
          <a:noFill/>
        </p:spPr>
      </p:pic>
      <p:pic>
        <p:nvPicPr>
          <p:cNvPr id="3076" name="Picture 4" descr="C:\Users\Марго\Desktop\писательский завтрак\DSC_7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851920" cy="2571255"/>
          </a:xfrm>
          <a:prstGeom prst="rect">
            <a:avLst/>
          </a:prstGeom>
          <a:noFill/>
        </p:spPr>
      </p:pic>
      <p:pic>
        <p:nvPicPr>
          <p:cNvPr id="3077" name="Picture 5" descr="C:\Users\Марго\Desktop\писательский завтрак\DSC_6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0909" y="4149080"/>
            <a:ext cx="5293579" cy="27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1070</TotalTime>
  <Words>169</Words>
  <Application>Microsoft Office PowerPoint</Application>
  <PresentationFormat>Экран (4:3)</PresentationFormat>
  <Paragraphs>12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Городской проект – писательские завтраки  «Пишу_кайфую»</vt:lpstr>
      <vt:lpstr>Городской проект – писательские завтраки  «Пишу_кайфую»</vt:lpstr>
      <vt:lpstr>  Писательские завтраки в Салавате проходят  с 27 октября 2019 года. Под руководством Маргариты Сафари данный проект проходит 2 раза в месяц и имеет благотворительный характер (все вырученные средства идут на помощь и поддержку в группу помощи животным или детям инвалидам)</vt:lpstr>
      <vt:lpstr>Данный проект– это открытая лайтовая встреча. На днях прошел уже №13 писательский завтрак.</vt:lpstr>
      <vt:lpstr>Писательский завтрак – полюбившееся мероприятие для горожан города Салават.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проект – писательские завтраки  «Пишу_кайфую»</dc:title>
  <dc:creator>Марго</dc:creator>
  <cp:lastModifiedBy>Марго</cp:lastModifiedBy>
  <cp:revision>1</cp:revision>
  <dcterms:created xsi:type="dcterms:W3CDTF">2020-04-23T13:51:25Z</dcterms:created>
  <dcterms:modified xsi:type="dcterms:W3CDTF">2020-04-24T08:28:41Z</dcterms:modified>
</cp:coreProperties>
</file>