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63" r:id="rId7"/>
    <p:sldId id="262" r:id="rId8"/>
    <p:sldId id="268" r:id="rId9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32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87023-DF2F-42D1-A50B-891CB77B578F}" type="datetimeFigureOut">
              <a:rPr lang="fr-FR"/>
              <a:pPr>
                <a:defRPr/>
              </a:pPr>
              <a:t>26/08/2022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25257-B674-47F3-AF7D-0E5D19E8C16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65BA6-AC80-4C44-8D37-0D7E3516FD7C}" type="datetimeFigureOut">
              <a:rPr lang="fr-FR"/>
              <a:pPr>
                <a:defRPr/>
              </a:pPr>
              <a:t>26/08/2022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9CEFC-EF15-4CAD-A929-8B5F8928AA7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BAE92-BFB3-47DC-9FF6-BB4AB67AFCA1}" type="datetimeFigureOut">
              <a:rPr lang="fr-FR"/>
              <a:pPr>
                <a:defRPr/>
              </a:pPr>
              <a:t>26/08/2022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7AB62-EB04-48D1-9CD7-72C9FC11BC9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8D988-4385-4FC9-93BB-448025FD7959}" type="datetimeFigureOut">
              <a:rPr lang="fr-FR"/>
              <a:pPr>
                <a:defRPr/>
              </a:pPr>
              <a:t>26/08/2022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C87A6-11CE-4565-980B-660CD3FEA36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479D4-FB8D-4A29-998B-DC93BECA7F48}" type="datetimeFigureOut">
              <a:rPr lang="fr-FR"/>
              <a:pPr>
                <a:defRPr/>
              </a:pPr>
              <a:t>26/08/2022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D4817-711A-4628-9D33-8C72CEE33CC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75C8B-3BDA-4F39-BB13-6A97F9F46F67}" type="datetimeFigureOut">
              <a:rPr lang="fr-FR"/>
              <a:pPr>
                <a:defRPr/>
              </a:pPr>
              <a:t>26/08/2022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25059-3327-41D3-A7CB-76D801CBF25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A7A83-BAE3-4C4D-9144-6F9230EB9955}" type="datetimeFigureOut">
              <a:rPr lang="fr-FR"/>
              <a:pPr>
                <a:defRPr/>
              </a:pPr>
              <a:t>26/08/2022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34D48-7907-4825-943B-574D715A3BF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E09C0-0310-4DA9-A27D-3C57E7EC4791}" type="datetimeFigureOut">
              <a:rPr lang="fr-FR"/>
              <a:pPr>
                <a:defRPr/>
              </a:pPr>
              <a:t>26/08/2022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E4B70-EDFF-4476-B41D-87EE65B6AF9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BB546-05E4-4D7B-A548-5A9AD6870535}" type="datetimeFigureOut">
              <a:rPr lang="fr-FR"/>
              <a:pPr>
                <a:defRPr/>
              </a:pPr>
              <a:t>26/08/2022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51610-07BB-492B-A21A-C1B2111958A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B7DF0-5098-446C-AD94-F12110EBEBEC}" type="datetimeFigureOut">
              <a:rPr lang="fr-FR"/>
              <a:pPr>
                <a:defRPr/>
              </a:pPr>
              <a:t>26/08/2022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F177B-BC12-4607-BE25-D6C3A2BF6C7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3AA63-705E-436C-987D-20D1536EBB68}" type="datetimeFigureOut">
              <a:rPr lang="fr-FR"/>
              <a:pPr>
                <a:defRPr/>
              </a:pPr>
              <a:t>26/08/2022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0A7B4-B5FA-4966-AED0-728F48860C5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96DFAA-5B5E-4CF1-BF2C-23B36336B3FA}" type="datetimeFigureOut">
              <a:rPr lang="fr-FR"/>
              <a:pPr>
                <a:defRPr/>
              </a:pPr>
              <a:t>26/08/2022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3F8C369-07F1-4AD3-A6FE-80FA6F0625F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17" Type="http://schemas.openxmlformats.org/officeDocument/2006/relationships/image" Target="../media/image35.jpeg"/><Relationship Id="rId2" Type="http://schemas.openxmlformats.org/officeDocument/2006/relationships/image" Target="../media/image20.jpeg"/><Relationship Id="rId16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5" Type="http://schemas.openxmlformats.org/officeDocument/2006/relationships/image" Target="../media/image3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ПУБЛИЧНЫЙ ОТЧЕТ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899592" y="1340768"/>
            <a:ext cx="7416824" cy="204405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Автономной некоммерческой организации Центр развития добровольчества (</a:t>
            </a:r>
            <a:r>
              <a:rPr lang="ru-RU" dirty="0" err="1" smtClean="0">
                <a:solidFill>
                  <a:schemeClr val="bg1"/>
                </a:solidFill>
              </a:rPr>
              <a:t>волонтерства</a:t>
            </a:r>
            <a:r>
              <a:rPr lang="ru-RU" dirty="0" smtClean="0">
                <a:solidFill>
                  <a:schemeClr val="bg1"/>
                </a:solidFill>
              </a:rPr>
              <a:t>) в городе </a:t>
            </a:r>
            <a:r>
              <a:rPr lang="ru-RU" dirty="0" err="1" smtClean="0">
                <a:solidFill>
                  <a:schemeClr val="bg1"/>
                </a:solidFill>
              </a:rPr>
              <a:t>Когалыме</a:t>
            </a:r>
            <a:r>
              <a:rPr lang="ru-RU" dirty="0" smtClean="0">
                <a:solidFill>
                  <a:schemeClr val="bg1"/>
                </a:solidFill>
              </a:rPr>
              <a:t> «Навигатор добра»</a:t>
            </a:r>
            <a:endParaRPr lang="fr-FR" dirty="0" smtClean="0">
              <a:solidFill>
                <a:schemeClr val="bg1"/>
              </a:solidFill>
            </a:endParaRPr>
          </a:p>
        </p:txBody>
      </p:sp>
      <p:pic>
        <p:nvPicPr>
          <p:cNvPr id="2052" name="Picture 4" descr="C:\Users\Чип\Desktop\логоти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573016"/>
            <a:ext cx="1849388" cy="1849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6686550" cy="11430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Цели существования нашей организации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00250" y="1600200"/>
            <a:ext cx="6686550" cy="4525963"/>
          </a:xfrm>
        </p:spPr>
        <p:txBody>
          <a:bodyPr rtlCol="0">
            <a:normAutofit fontScale="77500" lnSpcReduction="20000"/>
          </a:bodyPr>
          <a:lstStyle/>
          <a:p>
            <a:pPr algn="just"/>
            <a:r>
              <a:rPr lang="ru-RU" dirty="0" smtClean="0"/>
              <a:t>оказание услуг в сфере развития институтов гражданского общества по созданию единой эффективной системы развития добровольчества (</a:t>
            </a:r>
            <a:r>
              <a:rPr lang="ru-RU" dirty="0" err="1" smtClean="0"/>
              <a:t>волонтерства</a:t>
            </a:r>
            <a:r>
              <a:rPr lang="ru-RU" dirty="0" smtClean="0"/>
              <a:t>), </a:t>
            </a:r>
          </a:p>
          <a:p>
            <a:pPr algn="just"/>
            <a:r>
              <a:rPr lang="ru-RU" dirty="0" smtClean="0"/>
              <a:t>координация и поддержка деятельности добровольческих (волонтерских) организаций и активных граждан, </a:t>
            </a:r>
          </a:p>
          <a:p>
            <a:pPr algn="just"/>
            <a:r>
              <a:rPr lang="ru-RU" dirty="0" smtClean="0"/>
              <a:t>содействие формированию единой общественной среды для добровольцев (волонтеров) и активных граждан, основанной на идеях взаимопомощи и милосердия.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" name="Picture 19" descr="C:\Users\Чип\Downloads\IMG-20220527-WA00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149080"/>
            <a:ext cx="1800200" cy="2405277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3768" y="260648"/>
            <a:ext cx="4896544" cy="108012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Наша команда</a:t>
            </a:r>
            <a:endParaRPr lang="fr-F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7" name="Picture 3" descr="C:\Users\Чип\Downloads\арин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340768"/>
            <a:ext cx="1368152" cy="2052341"/>
          </a:xfrm>
          <a:prstGeom prst="rect">
            <a:avLst/>
          </a:prstGeom>
          <a:noFill/>
        </p:spPr>
      </p:pic>
      <p:pic>
        <p:nvPicPr>
          <p:cNvPr id="1028" name="Picture 4" descr="C:\Users\Чип\Downloads\кат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1340769"/>
            <a:ext cx="1368152" cy="2052342"/>
          </a:xfrm>
          <a:prstGeom prst="rect">
            <a:avLst/>
          </a:prstGeom>
          <a:noFill/>
        </p:spPr>
      </p:pic>
      <p:pic>
        <p:nvPicPr>
          <p:cNvPr id="1029" name="Picture 5" descr="C:\Users\Чип\Downloads\лена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1340768"/>
            <a:ext cx="1344075" cy="2016224"/>
          </a:xfrm>
          <a:prstGeom prst="rect">
            <a:avLst/>
          </a:prstGeom>
          <a:noFill/>
        </p:spPr>
      </p:pic>
      <p:pic>
        <p:nvPicPr>
          <p:cNvPr id="1031" name="Picture 7" descr="C:\Users\Чип\Downloads\ольга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68344" y="1340768"/>
            <a:ext cx="1344075" cy="2016224"/>
          </a:xfrm>
          <a:prstGeom prst="rect">
            <a:avLst/>
          </a:prstGeom>
          <a:noFill/>
        </p:spPr>
      </p:pic>
      <p:pic>
        <p:nvPicPr>
          <p:cNvPr id="1032" name="Picture 8" descr="C:\Users\Чип\Downloads\олеся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6176" y="1340768"/>
            <a:ext cx="1357221" cy="2035945"/>
          </a:xfrm>
          <a:prstGeom prst="rect">
            <a:avLst/>
          </a:prstGeom>
          <a:noFill/>
        </p:spPr>
      </p:pic>
      <p:pic>
        <p:nvPicPr>
          <p:cNvPr id="1033" name="Picture 9" descr="C:\Users\Чип\Downloads\ульяна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1340768"/>
            <a:ext cx="1307704" cy="1961665"/>
          </a:xfrm>
          <a:prstGeom prst="rect">
            <a:avLst/>
          </a:prstGeom>
          <a:noFill/>
        </p:spPr>
      </p:pic>
      <p:pic>
        <p:nvPicPr>
          <p:cNvPr id="1034" name="Picture 10" descr="C:\Users\Чип\Downloads\IMG-20220625-WA002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3573016"/>
            <a:ext cx="2584213" cy="1944216"/>
          </a:xfrm>
          <a:prstGeom prst="rect">
            <a:avLst/>
          </a:prstGeom>
          <a:noFill/>
        </p:spPr>
      </p:pic>
      <p:pic>
        <p:nvPicPr>
          <p:cNvPr id="1037" name="Picture 13" descr="C:\Users\Чип\Downloads\20220612_151008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92280" y="5517232"/>
            <a:ext cx="1512168" cy="1134126"/>
          </a:xfrm>
          <a:prstGeom prst="rect">
            <a:avLst/>
          </a:prstGeom>
          <a:noFill/>
        </p:spPr>
      </p:pic>
      <p:pic>
        <p:nvPicPr>
          <p:cNvPr id="1038" name="Picture 14" descr="C:\Users\Чип\Downloads\IMG-20220604-WA004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9552" y="5229200"/>
            <a:ext cx="1872208" cy="1404156"/>
          </a:xfrm>
          <a:prstGeom prst="rect">
            <a:avLst/>
          </a:prstGeom>
          <a:noFill/>
        </p:spPr>
      </p:pic>
      <p:pic>
        <p:nvPicPr>
          <p:cNvPr id="1041" name="Picture 17" descr="C:\Users\Чип\Downloads\IMG-20220509-WA012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00192" y="3501008"/>
            <a:ext cx="2592288" cy="1944216"/>
          </a:xfrm>
          <a:prstGeom prst="rect">
            <a:avLst/>
          </a:prstGeom>
          <a:noFill/>
        </p:spPr>
      </p:pic>
      <p:pic>
        <p:nvPicPr>
          <p:cNvPr id="1042" name="Picture 18" descr="C:\Users\Чип\Downloads\20220525_200404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5400000">
            <a:off x="4081509" y="3703467"/>
            <a:ext cx="1619672" cy="1214754"/>
          </a:xfrm>
          <a:prstGeom prst="rect">
            <a:avLst/>
          </a:prstGeom>
          <a:noFill/>
        </p:spPr>
      </p:pic>
      <p:pic>
        <p:nvPicPr>
          <p:cNvPr id="1036" name="Picture 12" descr="C:\Users\Чип\Downloads\IMG-20220612-WA0108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flipH="1">
            <a:off x="4932040" y="4437112"/>
            <a:ext cx="1545636" cy="2060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2520280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ПРОЕКТЫ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1600" y="1772816"/>
            <a:ext cx="6686550" cy="4525963"/>
          </a:xfrm>
        </p:spPr>
        <p:txBody>
          <a:bodyPr rtlCol="0">
            <a:normAutofit fontScale="62500" lnSpcReduction="20000"/>
          </a:bodyPr>
          <a:lstStyle/>
          <a:p>
            <a:pPr algn="just"/>
            <a:r>
              <a:rPr lang="ru-RU" b="1" dirty="0" smtClean="0"/>
              <a:t>«РАЗВИТИЕ ДОБРОВОЛЬЧЕСТВА В ГОРОДЕ КОГАЛЫМЕ»  </a:t>
            </a:r>
            <a:r>
              <a:rPr lang="ru-RU" dirty="0" smtClean="0"/>
              <a:t>- конкурс Грант губернатора ресурсным центрам, </a:t>
            </a:r>
            <a:r>
              <a:rPr lang="ru-RU" dirty="0" err="1" smtClean="0"/>
              <a:t>грантовое</a:t>
            </a:r>
            <a:r>
              <a:rPr lang="ru-RU" dirty="0" smtClean="0"/>
              <a:t> направление  - «деятельность муниципальных </a:t>
            </a:r>
            <a:r>
              <a:rPr lang="ru-RU" dirty="0" err="1" smtClean="0"/>
              <a:t>монопрофильных</a:t>
            </a:r>
            <a:r>
              <a:rPr lang="ru-RU" dirty="0" smtClean="0"/>
              <a:t>  РЦ» ;</a:t>
            </a:r>
          </a:p>
          <a:p>
            <a:pPr algn="just"/>
            <a:r>
              <a:rPr lang="ru-RU" b="1" dirty="0" smtClean="0"/>
              <a:t>Ресурсный Центр развития добровольчества (</a:t>
            </a:r>
            <a:r>
              <a:rPr lang="ru-RU" b="1" dirty="0" err="1" smtClean="0"/>
              <a:t>волонтерства</a:t>
            </a:r>
            <a:r>
              <a:rPr lang="ru-RU" b="1" dirty="0" smtClean="0"/>
              <a:t>) в городе </a:t>
            </a:r>
            <a:r>
              <a:rPr lang="ru-RU" b="1" dirty="0" err="1" smtClean="0"/>
              <a:t>Когалыме</a:t>
            </a:r>
            <a:r>
              <a:rPr lang="ru-RU" b="1" dirty="0" smtClean="0"/>
              <a:t> </a:t>
            </a:r>
            <a:r>
              <a:rPr lang="ru-RU" dirty="0" smtClean="0"/>
              <a:t>– конкурс на предоставление субсидии некоммерческим организациям, не являющимся государственными (муниципальными) учреждениями, в целях финансового обеспечения затрат на выполнение функций</a:t>
            </a:r>
            <a:r>
              <a:rPr lang="ru-RU" b="1" dirty="0" smtClean="0"/>
              <a:t> </a:t>
            </a:r>
            <a:r>
              <a:rPr lang="ru-RU" dirty="0" smtClean="0"/>
              <a:t>ресурсного центра поддержки и развития добровольчества в городе </a:t>
            </a:r>
            <a:r>
              <a:rPr lang="ru-RU" dirty="0" err="1" smtClean="0"/>
              <a:t>Когалыме</a:t>
            </a:r>
            <a:r>
              <a:rPr lang="ru-RU" dirty="0" smtClean="0"/>
              <a:t>;</a:t>
            </a:r>
          </a:p>
          <a:p>
            <a:pPr algn="just"/>
            <a:r>
              <a:rPr lang="ru-RU" b="1" dirty="0" smtClean="0"/>
              <a:t>«Центр «Вещи в дар» </a:t>
            </a:r>
            <a:r>
              <a:rPr lang="ru-RU" dirty="0" smtClean="0"/>
              <a:t>- конкурс социально значимых проектов среди социально ориентированных некоммерческих организаций города </a:t>
            </a:r>
            <a:r>
              <a:rPr lang="ru-RU" dirty="0" err="1" smtClean="0"/>
              <a:t>Когалыма</a:t>
            </a:r>
            <a:r>
              <a:rPr lang="ru-RU" dirty="0" smtClean="0"/>
              <a:t>.</a:t>
            </a:r>
          </a:p>
          <a:p>
            <a:pPr algn="just"/>
            <a:endParaRPr lang="ru-RU" dirty="0" smtClean="0"/>
          </a:p>
        </p:txBody>
      </p:sp>
      <p:pic>
        <p:nvPicPr>
          <p:cNvPr id="17410" name="Picture 2" descr="C:\Users\Чип\Desktop\логотип грант губернатора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32656"/>
            <a:ext cx="2799563" cy="1062608"/>
          </a:xfrm>
          <a:prstGeom prst="rect">
            <a:avLst/>
          </a:prstGeom>
          <a:noFill/>
        </p:spPr>
      </p:pic>
      <p:pic>
        <p:nvPicPr>
          <p:cNvPr id="17411" name="Picture 3" descr="C:\Users\Чип\Desktop\ЛОГОТИП аДМИНИСТРАЦИ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32656"/>
            <a:ext cx="1008112" cy="11694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0" descr="C:\Users\Чип\Desktop\фото для публичного отчета\ярмар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149080"/>
            <a:ext cx="2304256" cy="1595253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23728" y="332656"/>
            <a:ext cx="2016224" cy="936104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Акции </a:t>
            </a:r>
            <a:b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 </a:t>
            </a:r>
            <a:b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мероприятия</a:t>
            </a:r>
            <a:endParaRPr lang="fr-FR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0" name="Picture 2" descr="C:\Users\Чип\Desktop\фото для публичного отчета\блокадный хле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188640"/>
            <a:ext cx="1800200" cy="1800200"/>
          </a:xfrm>
          <a:prstGeom prst="rect">
            <a:avLst/>
          </a:prstGeom>
          <a:noFill/>
        </p:spPr>
      </p:pic>
      <p:pic>
        <p:nvPicPr>
          <p:cNvPr id="2051" name="Picture 3" descr="C:\Users\Чип\Desktop\фото для публичного отчета\будь собо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1872208" cy="1872208"/>
          </a:xfrm>
          <a:prstGeom prst="rect">
            <a:avLst/>
          </a:prstGeom>
          <a:noFill/>
        </p:spPr>
      </p:pic>
      <p:pic>
        <p:nvPicPr>
          <p:cNvPr id="2052" name="Picture 4" descr="C:\Users\Чип\Desktop\фото для публичного отчета\вам любимые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1484784"/>
            <a:ext cx="2042592" cy="2042592"/>
          </a:xfrm>
          <a:prstGeom prst="rect">
            <a:avLst/>
          </a:prstGeom>
          <a:noFill/>
        </p:spPr>
      </p:pic>
      <p:pic>
        <p:nvPicPr>
          <p:cNvPr id="2054" name="Picture 6" descr="C:\Users\Чип\Desktop\фото для публичного отчета\дети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581128"/>
            <a:ext cx="1844824" cy="1844824"/>
          </a:xfrm>
          <a:prstGeom prst="rect">
            <a:avLst/>
          </a:prstGeom>
          <a:noFill/>
        </p:spPr>
      </p:pic>
      <p:pic>
        <p:nvPicPr>
          <p:cNvPr id="2056" name="Picture 8" descr="C:\Users\Чип\Desktop\фото для публичного отчета\наши крышечки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5157192"/>
            <a:ext cx="2112235" cy="1584176"/>
          </a:xfrm>
          <a:prstGeom prst="rect">
            <a:avLst/>
          </a:prstGeom>
          <a:noFill/>
        </p:spPr>
      </p:pic>
      <p:pic>
        <p:nvPicPr>
          <p:cNvPr id="2057" name="Picture 9" descr="C:\Users\Чип\Desktop\фото для публичного отчета\радости для врачей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2348880"/>
            <a:ext cx="2016224" cy="2016224"/>
          </a:xfrm>
          <a:prstGeom prst="rect">
            <a:avLst/>
          </a:prstGeom>
          <a:noFill/>
        </p:spPr>
      </p:pic>
      <p:pic>
        <p:nvPicPr>
          <p:cNvPr id="2058" name="Picture 10" descr="C:\Users\Чип\Desktop\фото для публичного отчета\флаг россии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7984" y="260648"/>
            <a:ext cx="2400267" cy="1800200"/>
          </a:xfrm>
          <a:prstGeom prst="rect">
            <a:avLst/>
          </a:prstGeom>
          <a:noFill/>
        </p:spPr>
      </p:pic>
      <p:pic>
        <p:nvPicPr>
          <p:cNvPr id="2053" name="Picture 5" descr="C:\Users\Чип\Desktop\фото для публичного отчета\вода россии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67944" y="2276872"/>
            <a:ext cx="2351584" cy="1763688"/>
          </a:xfrm>
          <a:prstGeom prst="rect">
            <a:avLst/>
          </a:prstGeom>
          <a:noFill/>
        </p:spPr>
      </p:pic>
      <p:pic>
        <p:nvPicPr>
          <p:cNvPr id="12" name="Picture 7" descr="C:\Users\Чип\Desktop\фото для публичного отчета\подготовка к акции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19672" y="1412776"/>
            <a:ext cx="1255068" cy="1255068"/>
          </a:xfrm>
          <a:prstGeom prst="rect">
            <a:avLst/>
          </a:prstGeom>
          <a:noFill/>
        </p:spPr>
      </p:pic>
      <p:pic>
        <p:nvPicPr>
          <p:cNvPr id="13" name="Picture 6" descr="C:\Users\Чип\Desktop\фото для публичного отчета\мы вместе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24128" y="3645024"/>
            <a:ext cx="1759124" cy="1759124"/>
          </a:xfrm>
          <a:prstGeom prst="rect">
            <a:avLst/>
          </a:prstGeom>
          <a:noFill/>
        </p:spPr>
      </p:pic>
      <p:pic>
        <p:nvPicPr>
          <p:cNvPr id="14" name="Picture 3" descr="C:\Users\Чип\Desktop\фото для публичного отчета\велопробег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0800000" flipV="1">
            <a:off x="1979712" y="5373216"/>
            <a:ext cx="1872208" cy="1296143"/>
          </a:xfrm>
          <a:prstGeom prst="rect">
            <a:avLst/>
          </a:prstGeom>
          <a:noFill/>
        </p:spPr>
      </p:pic>
      <p:pic>
        <p:nvPicPr>
          <p:cNvPr id="15" name="Picture 9" descr="C:\Users\Чип\Desktop\фото для публичного отчета\свеча памяти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23728" y="2852936"/>
            <a:ext cx="2088232" cy="1566174"/>
          </a:xfrm>
          <a:prstGeom prst="rect">
            <a:avLst/>
          </a:prstGeom>
          <a:noFill/>
        </p:spPr>
      </p:pic>
      <p:pic>
        <p:nvPicPr>
          <p:cNvPr id="2055" name="Picture 7" descr="C:\Users\Чип\Desktop\фото для публичного отчета\забота и творчество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131840" y="1412776"/>
            <a:ext cx="1279948" cy="1279948"/>
          </a:xfrm>
          <a:prstGeom prst="rect">
            <a:avLst/>
          </a:prstGeom>
          <a:noFill/>
        </p:spPr>
      </p:pic>
      <p:pic>
        <p:nvPicPr>
          <p:cNvPr id="16" name="Picture 2" descr="C:\Users\Чип\Desktop\фото для публичного отчета\23 02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380312" y="2996952"/>
            <a:ext cx="1619672" cy="1619672"/>
          </a:xfrm>
          <a:prstGeom prst="rect">
            <a:avLst/>
          </a:prstGeom>
          <a:noFill/>
        </p:spPr>
      </p:pic>
      <p:pic>
        <p:nvPicPr>
          <p:cNvPr id="17" name="Picture 4" descr="C:\Users\Чип\Desktop\фото для публичного отчета\вол победы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788024" y="5517232"/>
            <a:ext cx="1584176" cy="1188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Чип\Desktop\фото для публичного отчета\день открытых двере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908720"/>
            <a:ext cx="2736304" cy="1539171"/>
          </a:xfrm>
          <a:prstGeom prst="rect">
            <a:avLst/>
          </a:prstGeom>
          <a:noFill/>
        </p:spPr>
      </p:pic>
      <p:pic>
        <p:nvPicPr>
          <p:cNvPr id="3079" name="Picture 7" descr="C:\Users\Чип\Desktop\фото для публичного отчета\росмолодежь школьни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365104"/>
            <a:ext cx="2304256" cy="2304256"/>
          </a:xfrm>
          <a:prstGeom prst="rect">
            <a:avLst/>
          </a:prstGeom>
          <a:noFill/>
        </p:spPr>
      </p:pic>
      <p:pic>
        <p:nvPicPr>
          <p:cNvPr id="3078" name="Picture 6" descr="C:\Users\Чип\Desktop\фото для публичного отчета\просветительский кат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276872"/>
            <a:ext cx="2335188" cy="2335188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4725144"/>
            <a:ext cx="2520280" cy="144016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Просветительские мероприятия и встречи с общественностью</a:t>
            </a:r>
            <a:endParaRPr lang="fr-FR" sz="2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074" name="Picture 2" descr="C:\Users\Чип\Desktop\фото для публичного отчета\благодарност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188640"/>
            <a:ext cx="3565791" cy="2376264"/>
          </a:xfrm>
          <a:prstGeom prst="rect">
            <a:avLst/>
          </a:prstGeom>
          <a:noFill/>
        </p:spPr>
      </p:pic>
      <p:pic>
        <p:nvPicPr>
          <p:cNvPr id="3075" name="Picture 3" descr="C:\Users\Чип\Desktop\фото для публичного отчета\встреча с молодежью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2348880"/>
            <a:ext cx="2952328" cy="1967450"/>
          </a:xfrm>
          <a:prstGeom prst="rect">
            <a:avLst/>
          </a:prstGeom>
          <a:noFill/>
        </p:spPr>
      </p:pic>
      <p:pic>
        <p:nvPicPr>
          <p:cNvPr id="3077" name="Picture 5" descr="C:\Users\Чип\Desktop\фото для публичного отчета\круглый стол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16632"/>
            <a:ext cx="3143672" cy="2183379"/>
          </a:xfrm>
          <a:prstGeom prst="rect">
            <a:avLst/>
          </a:prstGeom>
          <a:noFill/>
        </p:spPr>
      </p:pic>
      <p:pic>
        <p:nvPicPr>
          <p:cNvPr id="7" name="Picture 8" descr="C:\Users\Чип\Desktop\фото для публичного отчета\прос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4293096"/>
            <a:ext cx="3131840" cy="2348880"/>
          </a:xfrm>
          <a:prstGeom prst="rect">
            <a:avLst/>
          </a:prstGeom>
          <a:noFill/>
        </p:spPr>
      </p:pic>
      <p:pic>
        <p:nvPicPr>
          <p:cNvPr id="3080" name="Picture 8" descr="C:\Users\Чип\Desktop\фото для публичного отчета\тимошенко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2204864"/>
            <a:ext cx="3240360" cy="2159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3168352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Обучения, </a:t>
            </a:r>
            <a:b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мастер классы, мозговые штурмы</a:t>
            </a:r>
            <a:endParaRPr lang="fr-FR" sz="2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122" name="Picture 2" descr="C:\Users\Чип\Desktop\фото для публичного отчета\инс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88640"/>
            <a:ext cx="2767236" cy="2767236"/>
          </a:xfrm>
          <a:prstGeom prst="rect">
            <a:avLst/>
          </a:prstGeom>
          <a:noFill/>
        </p:spPr>
      </p:pic>
      <p:pic>
        <p:nvPicPr>
          <p:cNvPr id="5124" name="Picture 4" descr="C:\Users\Чип\Desktop\фото для публичного отчета\консультаци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852936"/>
            <a:ext cx="3004220" cy="1351899"/>
          </a:xfrm>
          <a:prstGeom prst="rect">
            <a:avLst/>
          </a:prstGeom>
          <a:noFill/>
        </p:spPr>
      </p:pic>
      <p:pic>
        <p:nvPicPr>
          <p:cNvPr id="5125" name="Picture 5" descr="C:\Users\Чип\Desktop\фото для публичного отчета\мозговой штурм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628800"/>
            <a:ext cx="2407196" cy="2407196"/>
          </a:xfrm>
          <a:prstGeom prst="rect">
            <a:avLst/>
          </a:prstGeom>
          <a:noFill/>
        </p:spPr>
      </p:pic>
      <p:pic>
        <p:nvPicPr>
          <p:cNvPr id="5126" name="Picture 6" descr="C:\Users\Чип\Desktop\фото для публичного отчета\школа добр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509120"/>
            <a:ext cx="2808312" cy="2106234"/>
          </a:xfrm>
          <a:prstGeom prst="rect">
            <a:avLst/>
          </a:prstGeom>
          <a:noFill/>
        </p:spPr>
      </p:pic>
      <p:pic>
        <p:nvPicPr>
          <p:cNvPr id="5127" name="Picture 7" descr="C:\Users\Чип\Desktop\фото для публичного отчета\школа добровольц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084168" y="4509120"/>
            <a:ext cx="2880320" cy="2160240"/>
          </a:xfrm>
          <a:prstGeom prst="rect">
            <a:avLst/>
          </a:prstGeom>
          <a:noFill/>
        </p:spPr>
      </p:pic>
      <p:pic>
        <p:nvPicPr>
          <p:cNvPr id="5128" name="Picture 8" descr="C:\Users\Чип\Desktop\фото для публичного отчета\школа компетенций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332656"/>
            <a:ext cx="2520280" cy="2304256"/>
          </a:xfrm>
          <a:prstGeom prst="rect">
            <a:avLst/>
          </a:prstGeom>
          <a:noFill/>
        </p:spPr>
      </p:pic>
      <p:pic>
        <p:nvPicPr>
          <p:cNvPr id="5129" name="Picture 9" descr="C:\Users\Чип\Desktop\фото для публичного отчета\ярмарка проектов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5856" y="4365104"/>
            <a:ext cx="2448272" cy="2242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2736304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Рабочие </a:t>
            </a:r>
            <a:b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встречи</a:t>
            </a:r>
            <a:endParaRPr lang="fr-F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8" name="Picture 4" descr="C:\Users\Чип\Desktop\фото для публичного отчета\Лосе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365104"/>
            <a:ext cx="3960440" cy="2224653"/>
          </a:xfrm>
          <a:prstGeom prst="rect">
            <a:avLst/>
          </a:prstGeom>
          <a:noFill/>
        </p:spPr>
      </p:pic>
      <p:pic>
        <p:nvPicPr>
          <p:cNvPr id="1030" name="Picture 6" descr="C:\Users\Чип\Desktop\фото для публичного отчета\Алин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365104"/>
            <a:ext cx="3096344" cy="2322258"/>
          </a:xfrm>
          <a:prstGeom prst="rect">
            <a:avLst/>
          </a:prstGeom>
          <a:noFill/>
        </p:spPr>
      </p:pic>
      <p:pic>
        <p:nvPicPr>
          <p:cNvPr id="1031" name="Picture 7" descr="C:\Users\Чип\Desktop\фото для публичного отчета\Алина асланов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2564904"/>
            <a:ext cx="1728192" cy="1728192"/>
          </a:xfrm>
          <a:prstGeom prst="rect">
            <a:avLst/>
          </a:prstGeom>
          <a:noFill/>
        </p:spPr>
      </p:pic>
      <p:pic>
        <p:nvPicPr>
          <p:cNvPr id="1029" name="Picture 5" descr="C:\Users\Чип\Desktop\фото для публичного отчета\Камил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 flipH="1" flipV="1">
            <a:off x="395536" y="1628799"/>
            <a:ext cx="2880320" cy="2558113"/>
          </a:xfrm>
          <a:prstGeom prst="rect">
            <a:avLst/>
          </a:prstGeom>
          <a:noFill/>
        </p:spPr>
      </p:pic>
      <p:pic>
        <p:nvPicPr>
          <p:cNvPr id="1026" name="Picture 2" descr="C:\Users\Чип\Desktop\фото для публичного отчета\Хаял и Шавкат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2564904"/>
            <a:ext cx="2304256" cy="1728192"/>
          </a:xfrm>
          <a:prstGeom prst="rect">
            <a:avLst/>
          </a:prstGeom>
          <a:noFill/>
        </p:spPr>
      </p:pic>
      <p:pic>
        <p:nvPicPr>
          <p:cNvPr id="1032" name="Picture 8" descr="C:\Users\Чип\Desktop\фото для публичного отчета\енева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3968" y="260648"/>
            <a:ext cx="2160240" cy="2160240"/>
          </a:xfrm>
          <a:prstGeom prst="rect">
            <a:avLst/>
          </a:prstGeom>
          <a:noFill/>
        </p:spPr>
      </p:pic>
      <p:pic>
        <p:nvPicPr>
          <p:cNvPr id="1027" name="Picture 3" descr="C:\Users\Чип\Desktop\фото для публичного отчета\Раиль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32240" y="260648"/>
            <a:ext cx="2016224" cy="2018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164</Template>
  <TotalTime>251</TotalTime>
  <Words>175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164</vt:lpstr>
      <vt:lpstr>ПУБЛИЧНЫЙ ОТЧЕТ</vt:lpstr>
      <vt:lpstr>Цели существования нашей организации</vt:lpstr>
      <vt:lpstr>Наша команда</vt:lpstr>
      <vt:lpstr>ПРОЕКТЫ</vt:lpstr>
      <vt:lpstr>Акции  и  мероприятия</vt:lpstr>
      <vt:lpstr>Просветительские мероприятия и встречи с общественностью</vt:lpstr>
      <vt:lpstr>Обучения,  мастер классы, мозговые штурмы</vt:lpstr>
      <vt:lpstr>Рабочие  встречи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ПУБЛИЧНЫЙ ОТЧЕТ</dc:title>
  <dc:creator>Чип</dc:creator>
  <cp:lastModifiedBy>Чип</cp:lastModifiedBy>
  <cp:revision>32</cp:revision>
  <dcterms:created xsi:type="dcterms:W3CDTF">2022-06-28T11:41:14Z</dcterms:created>
  <dcterms:modified xsi:type="dcterms:W3CDTF">2022-08-26T12:14:26Z</dcterms:modified>
</cp:coreProperties>
</file>