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62" r:id="rId5"/>
    <p:sldId id="260" r:id="rId6"/>
    <p:sldId id="270" r:id="rId7"/>
    <p:sldId id="272" r:id="rId8"/>
    <p:sldId id="27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49" autoAdjust="0"/>
    <p:restoredTop sz="94660"/>
  </p:normalViewPr>
  <p:slideViewPr>
    <p:cSldViewPr snapToGrid="0">
      <p:cViewPr varScale="1">
        <p:scale>
          <a:sx n="42" d="100"/>
          <a:sy n="42" d="100"/>
        </p:scale>
        <p:origin x="30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18963" y="1871131"/>
            <a:ext cx="5889104" cy="1515533"/>
          </a:xfrm>
        </p:spPr>
        <p:txBody>
          <a:bodyPr/>
          <a:lstStyle/>
          <a:p>
            <a:r>
              <a:rPr lang="ru-RU" sz="4000" dirty="0" smtClean="0"/>
              <a:t>ПЕРЕД ЛИЦОМ РОССИИ НЕ СОЛГАТЬ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92965" y="3733800"/>
            <a:ext cx="6815669" cy="1320802"/>
          </a:xfrm>
        </p:spPr>
        <p:txBody>
          <a:bodyPr/>
          <a:lstStyle/>
          <a:p>
            <a:r>
              <a:rPr lang="ru-RU" dirty="0" smtClean="0"/>
              <a:t>ИГОРЬ ЕРЁМИН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645" y="4467926"/>
            <a:ext cx="594635" cy="586676"/>
          </a:xfrm>
          <a:prstGeom prst="rect">
            <a:avLst/>
          </a:prstGeom>
        </p:spPr>
      </p:pic>
      <p:pic>
        <p:nvPicPr>
          <p:cNvPr id="4" name="Голос 006_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4242" y="3884054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64" y="4462267"/>
            <a:ext cx="466385" cy="582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76" y="4393479"/>
            <a:ext cx="615628" cy="615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6107" y="129442"/>
            <a:ext cx="2785893" cy="278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2982" y="982132"/>
            <a:ext cx="4675909" cy="122074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ИГОРЬ ЕРЁМИН</a:t>
            </a:r>
            <a:br>
              <a:rPr lang="ru-RU" dirty="0" smtClean="0"/>
            </a:br>
            <a:r>
              <a:rPr lang="ru-RU" dirty="0" smtClean="0"/>
              <a:t>17.09.1934г. -25.04.1983г.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602673"/>
            <a:ext cx="4564411" cy="5589211"/>
          </a:xfrm>
        </p:spPr>
      </p:pic>
      <p:sp>
        <p:nvSpPr>
          <p:cNvPr id="3" name="TextBox 2"/>
          <p:cNvSpPr txBox="1"/>
          <p:nvPr/>
        </p:nvSpPr>
        <p:spPr>
          <a:xfrm>
            <a:off x="6413679" y="2923504"/>
            <a:ext cx="4455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Известный амурский поэт, писатель и журналист. Член Союза писателей	 СССР 1976года. Соратник Бориса Машука и один из основателей Амурской писательской организации.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5650" y="943495"/>
            <a:ext cx="3902299" cy="1303867"/>
          </a:xfrm>
        </p:spPr>
        <p:txBody>
          <a:bodyPr>
            <a:normAutofit/>
          </a:bodyPr>
          <a:lstStyle/>
          <a:p>
            <a:r>
              <a:rPr lang="ru-RU" dirty="0" smtClean="0"/>
              <a:t>Никаноровна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295401" y="2556932"/>
            <a:ext cx="3624329" cy="3318936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 этом сборнике собраны лучшие стихотворения и поэмы о войне и военном детстве </a:t>
            </a:r>
            <a:r>
              <a:rPr lang="ru-RU" dirty="0"/>
              <a:t>писателя. Увиденное в детстве  для него стало мерилом жизненных и нравственных ценностей.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85" y="2360063"/>
            <a:ext cx="5943108" cy="330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9566" y="904859"/>
            <a:ext cx="3855191" cy="6663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Кресты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3"/>
          <a:stretch/>
        </p:blipFill>
        <p:spPr>
          <a:xfrm rot="5400000">
            <a:off x="6882730" y="1228176"/>
            <a:ext cx="5486399" cy="416661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50" y="568282"/>
            <a:ext cx="2574716" cy="38346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4113" y="1571223"/>
            <a:ext cx="41039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Я жил на траурной земле</a:t>
            </a:r>
          </a:p>
          <a:p>
            <a:r>
              <a:rPr lang="ru-RU" sz="2400" b="1" dirty="0" smtClean="0"/>
              <a:t>Как на большом погосте.</a:t>
            </a:r>
          </a:p>
          <a:p>
            <a:r>
              <a:rPr lang="ru-RU" sz="2400" b="1" dirty="0" smtClean="0"/>
              <a:t>Кресты глаза кололи мне</a:t>
            </a:r>
          </a:p>
          <a:p>
            <a:r>
              <a:rPr lang="ru-RU" sz="2400" b="1" dirty="0" smtClean="0"/>
              <a:t>Как скрещенные кости</a:t>
            </a:r>
          </a:p>
          <a:p>
            <a:r>
              <a:rPr lang="ru-RU" sz="2400" b="1" dirty="0" smtClean="0"/>
              <a:t>…….</a:t>
            </a:r>
          </a:p>
          <a:p>
            <a:r>
              <a:rPr lang="ru-RU" sz="2400" b="1" dirty="0" smtClean="0"/>
              <a:t>Кресты! Развалины окрест,</a:t>
            </a:r>
          </a:p>
          <a:p>
            <a:r>
              <a:rPr lang="ru-RU" sz="2400" b="1" dirty="0" smtClean="0"/>
              <a:t>Окно в крестах бумажных</a:t>
            </a:r>
          </a:p>
          <a:p>
            <a:r>
              <a:rPr lang="ru-RU" sz="2400" b="1" dirty="0" smtClean="0"/>
              <a:t>Несла Россия тяжкий крест</a:t>
            </a:r>
          </a:p>
          <a:p>
            <a:r>
              <a:rPr lang="ru-RU" sz="2400" b="1" dirty="0" smtClean="0"/>
              <a:t>И в бой звала отважных.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552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4343" y="706583"/>
            <a:ext cx="3907663" cy="1303867"/>
          </a:xfrm>
        </p:spPr>
        <p:txBody>
          <a:bodyPr/>
          <a:lstStyle/>
          <a:p>
            <a:r>
              <a:rPr lang="ru-RU" dirty="0" smtClean="0"/>
              <a:t>Россиянки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357" y="2010450"/>
            <a:ext cx="5272842" cy="3879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2584" y="1745611"/>
            <a:ext cx="53367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Он показал нам голод и холод, разруху принесенную войной в родную деревню. </a:t>
            </a:r>
          </a:p>
          <a:p>
            <a:r>
              <a:rPr lang="ru-RU" sz="2000" b="1" dirty="0" smtClean="0"/>
              <a:t>Но вместе с тем, непомерное мужество и сплоченность всем миром перед лицом </a:t>
            </a:r>
            <a:r>
              <a:rPr lang="ru-RU" sz="2000" b="1" dirty="0" smtClean="0"/>
              <a:t>беды</a:t>
            </a:r>
          </a:p>
          <a:p>
            <a:endParaRPr lang="ru-RU" sz="2000" b="1" dirty="0"/>
          </a:p>
          <a:p>
            <a:r>
              <a:rPr lang="ru-RU" sz="2000" b="1" dirty="0"/>
              <a:t>Цепкая детская память все сохранила нетронутым: разговоры и события, картины и запахи.</a:t>
            </a:r>
          </a:p>
          <a:p>
            <a:endParaRPr lang="ru-RU" sz="2000" b="1" dirty="0" smtClean="0"/>
          </a:p>
          <a:p>
            <a:r>
              <a:rPr lang="ru-RU" sz="2000" b="1" dirty="0" smtClean="0"/>
              <a:t>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6216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5645" y="982133"/>
            <a:ext cx="3984936" cy="565202"/>
          </a:xfrm>
        </p:spPr>
        <p:txBody>
          <a:bodyPr>
            <a:normAutofit fontScale="90000"/>
          </a:bodyPr>
          <a:lstStyle/>
          <a:p>
            <a:r>
              <a:rPr lang="ru-RU" dirty="0"/>
              <a:t>Солдатка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32" y="2056058"/>
            <a:ext cx="5117763" cy="35446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106" y="1547335"/>
            <a:ext cx="50606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 </a:t>
            </a:r>
            <a:r>
              <a:rPr lang="ru-RU" sz="2400" b="1" dirty="0"/>
              <a:t>честь автору ! </a:t>
            </a:r>
            <a:endParaRPr lang="ru-RU" sz="2400" b="1" dirty="0" smtClean="0"/>
          </a:p>
          <a:p>
            <a:r>
              <a:rPr lang="ru-RU" sz="2400" b="1" dirty="0" smtClean="0"/>
              <a:t>Он </a:t>
            </a:r>
            <a:r>
              <a:rPr lang="ru-RU" sz="2400" b="1" dirty="0"/>
              <a:t>об этом времени сказал подлинной поэзией, пониманием исторического момента</a:t>
            </a:r>
            <a:r>
              <a:rPr lang="ru-RU" sz="2400" b="1" dirty="0" smtClean="0"/>
              <a:t>.</a:t>
            </a:r>
          </a:p>
          <a:p>
            <a:r>
              <a:rPr lang="ru-RU" sz="2400" b="1" dirty="0"/>
              <a:t>С уважением к непомерному труду в тылу, лишениям , подвигам, человеческой доброте. </a:t>
            </a:r>
            <a:br>
              <a:rPr lang="ru-RU" sz="2400" b="1" dirty="0"/>
            </a:br>
            <a:r>
              <a:rPr lang="ru-RU" sz="2400" b="1" dirty="0"/>
              <a:t>Когда человек, несмотря, на все это, остается человечным.</a:t>
            </a:r>
            <a:br>
              <a:rPr lang="ru-RU" sz="2400" b="1" dirty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359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1706" y="982132"/>
            <a:ext cx="4804891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Перед лицом </a:t>
            </a:r>
            <a:r>
              <a:rPr lang="ru-RU" dirty="0"/>
              <a:t>Р</a:t>
            </a:r>
            <a:r>
              <a:rPr lang="ru-RU" dirty="0" smtClean="0"/>
              <a:t>оссии не солгать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7" y="1964027"/>
            <a:ext cx="4937919" cy="3744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4663" y="2948952"/>
            <a:ext cx="5318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Перед лицом России не солгать,</a:t>
            </a:r>
          </a:p>
          <a:p>
            <a:r>
              <a:rPr lang="ru-RU" sz="2400" b="1" dirty="0" smtClean="0"/>
              <a:t>Смотрели люди горше ликов древних</a:t>
            </a:r>
          </a:p>
          <a:p>
            <a:r>
              <a:rPr lang="ru-RU" sz="2400" b="1" dirty="0" smtClean="0"/>
              <a:t>На них, уставших до смерти солдат,</a:t>
            </a:r>
          </a:p>
          <a:p>
            <a:r>
              <a:rPr lang="ru-RU" sz="2400" b="1" dirty="0" smtClean="0"/>
              <a:t>Без боя оставляющих деревню.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2000" y="839409"/>
            <a:ext cx="5329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его произведениях, не утихающая с годами боль невосполнимых утрат и горечь военных поражений.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5008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5324339" cy="1303867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Игорь Алексеевич прожил короткую жизнь, но его стихи  и поэмы о Великой Отечественной войне, поистине актуальны и сегодня, снова становятся </a:t>
            </a:r>
            <a:br>
              <a:rPr lang="ru-RU" sz="2000" dirty="0" smtClean="0"/>
            </a:br>
            <a:r>
              <a:rPr lang="ru-RU" sz="2000" dirty="0" smtClean="0"/>
              <a:t>в строй как герои «Бессмертного полка».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27" y="982132"/>
            <a:ext cx="4042071" cy="5063969"/>
          </a:xfrm>
        </p:spPr>
      </p:pic>
      <p:sp>
        <p:nvSpPr>
          <p:cNvPr id="3" name="TextBox 2"/>
          <p:cNvSpPr txBox="1"/>
          <p:nvPr/>
        </p:nvSpPr>
        <p:spPr>
          <a:xfrm>
            <a:off x="1416676" y="3078051"/>
            <a:ext cx="48682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Чтобы узнать подробнее, приходите в библиотеки города и области, берите и читайте</a:t>
            </a:r>
            <a:r>
              <a:rPr lang="ru-RU" b="1" dirty="0" smtClean="0"/>
              <a:t>!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4096" y="5140154"/>
            <a:ext cx="484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Мы благодарим администрацию города за финансовую помощь. </a:t>
            </a:r>
          </a:p>
          <a:p>
            <a:pPr algn="ctr"/>
            <a:r>
              <a:rPr lang="ru-RU" dirty="0"/>
              <a:t> </a:t>
            </a:r>
            <a:r>
              <a:rPr lang="ru-RU" dirty="0" smtClean="0"/>
              <a:t>   Библиотекарей города за информационную поддержку.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47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130</TotalTime>
  <Words>262</Words>
  <Application>Microsoft Office PowerPoint</Application>
  <PresentationFormat>Широкоэкранный</PresentationFormat>
  <Paragraphs>37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Garamond</vt:lpstr>
      <vt:lpstr>Натуральные материалы</vt:lpstr>
      <vt:lpstr>ПЕРЕД ЛИЦОМ РОССИИ НЕ СОЛГАТЬ</vt:lpstr>
      <vt:lpstr>ИГОРЬ ЕРЁМИН 17.09.1934г. -25.04.1983г.</vt:lpstr>
      <vt:lpstr>Никаноровна </vt:lpstr>
      <vt:lpstr>Кресты </vt:lpstr>
      <vt:lpstr>Россиянки </vt:lpstr>
      <vt:lpstr>Солдатка </vt:lpstr>
      <vt:lpstr>Перед лицом России не солгать</vt:lpstr>
      <vt:lpstr>Игорь Алексеевич прожил короткую жизнь, но его стихи  и поэмы о Великой Отечественной войне, поистине актуальны и сегодня, снова становятся  в строй как герои «Бессмертного полка».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ПЕРЕД ЛИЦОМ РОССИИ НЕ СОЛГАТЬ</dc:title>
  <dc:creator>Ольга</dc:creator>
  <cp:lastModifiedBy>Ольга</cp:lastModifiedBy>
  <cp:revision>28</cp:revision>
  <dcterms:created xsi:type="dcterms:W3CDTF">2020-07-06T10:52:23Z</dcterms:created>
  <dcterms:modified xsi:type="dcterms:W3CDTF">2022-09-22T07:31:10Z</dcterms:modified>
</cp:coreProperties>
</file>