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4C76095-DF75-4119-8EB9-E2FA1E105900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73B0369-D05C-498F-9072-5C0DD2F4864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36912"/>
            <a:ext cx="4013200" cy="599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Волонтерская деятельность МОУ «СОШ с. Шумейка им. М. П. </a:t>
            </a:r>
            <a:r>
              <a:rPr lang="ru-RU" dirty="0" err="1" smtClean="0"/>
              <a:t>Дергилёва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36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гуманитарной помощи в рамках акции «Поздравь солдата»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988840"/>
            <a:ext cx="3109381" cy="4149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99" y="2204864"/>
            <a:ext cx="4355432" cy="3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6" y="476672"/>
            <a:ext cx="5796136" cy="3260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Организаторы школьной акции «Подари книгу школьной библиотеке»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096455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7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5364088" cy="4023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364346" cy="44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6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Организаторы школьной акции «покормите птиц зимой»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355058" cy="2516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355976" cy="3266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36" y="3550323"/>
            <a:ext cx="2393283" cy="31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Сбор гуманитарной помощи детям сиротам, в рамках Марафона  добрых  день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Являемся организаторами ежегодной акции «Подари дереву колечко»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48820"/>
            <a:ext cx="2846096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7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«подари дереву колечко»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6852"/>
            <a:ext cx="5280587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Принимаем активное участие в акции «водорослям крышка»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4283968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2889321" cy="38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3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Являемся организаторами акции «Блиндажная свеча»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3111810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80928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2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752528" cy="3564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3257094" cy="43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1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4"/>
            <a:ext cx="5123646" cy="2497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Являемся организаторами акции «Поздравь солдата»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22"/>
            <a:ext cx="4283968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20</TotalTime>
  <Words>91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BlackTie</vt:lpstr>
      <vt:lpstr>Волонтерская деятельность МОУ «СОШ с. Шумейка им. М. П. Дергилёва»</vt:lpstr>
      <vt:lpstr>Являемся организаторами ежегодной акции «Подари дереву колечко»</vt:lpstr>
      <vt:lpstr>«подари дереву колечко»</vt:lpstr>
      <vt:lpstr>Принимаем активное участие в акции «водорослям крышка»</vt:lpstr>
      <vt:lpstr>Презентация PowerPoint</vt:lpstr>
      <vt:lpstr>Являемся организаторами акции «Блиндажная свеча»</vt:lpstr>
      <vt:lpstr>Презентация PowerPoint</vt:lpstr>
      <vt:lpstr>Презентация PowerPoint</vt:lpstr>
      <vt:lpstr>Являемся организаторами акции «Поздравь солдата»</vt:lpstr>
      <vt:lpstr>Сбор гуманитарной помощи в рамках акции «Поздравь солдата»</vt:lpstr>
      <vt:lpstr>Презентация PowerPoint</vt:lpstr>
      <vt:lpstr>Организаторы школьной акции «Подари книгу школьной библиотеке»</vt:lpstr>
      <vt:lpstr>Презентация PowerPoint</vt:lpstr>
      <vt:lpstr>Организаторы школьной акции «покормите птиц зимой»</vt:lpstr>
      <vt:lpstr>Сбор гуманитарной помощи детям сиротам, в рамках Марафона  добрых  день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МОУ «СОШ с. Шумейка им. М. П. Дергилёва»</dc:title>
  <dc:creator>Секретарь</dc:creator>
  <cp:lastModifiedBy>Секретарь</cp:lastModifiedBy>
  <cp:revision>3</cp:revision>
  <dcterms:created xsi:type="dcterms:W3CDTF">2024-09-16T11:25:29Z</dcterms:created>
  <dcterms:modified xsi:type="dcterms:W3CDTF">2024-09-16T11:45:45Z</dcterms:modified>
</cp:coreProperties>
</file>