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0" r:id="rId1"/>
  </p:sldMasterIdLst>
  <p:notesMasterIdLst>
    <p:notesMasterId r:id="rId16"/>
  </p:notesMasterIdLst>
  <p:sldIdLst>
    <p:sldId id="256" r:id="rId2"/>
    <p:sldId id="259" r:id="rId3"/>
    <p:sldId id="258" r:id="rId4"/>
    <p:sldId id="263" r:id="rId5"/>
    <p:sldId id="262" r:id="rId6"/>
    <p:sldId id="261" r:id="rId7"/>
    <p:sldId id="270" r:id="rId8"/>
    <p:sldId id="271" r:id="rId9"/>
    <p:sldId id="272" r:id="rId10"/>
    <p:sldId id="273" r:id="rId11"/>
    <p:sldId id="265" r:id="rId12"/>
    <p:sldId id="269" r:id="rId13"/>
    <p:sldId id="264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9287F-B71B-462F-83B4-BBF1E0071BA2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A5765-5482-4053-804E-8E7B69CCB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5765-5482-4053-804E-8E7B69CCBB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4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E819-75F2-4F6B-A977-E42680BF2BAB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51E-F272-488E-9D0B-709272EF789A}" type="datetime1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0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4B1A-D61A-421A-B04D-3F524747099C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93CF-D864-48DA-8F88-7F551F57090A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600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E556-04C4-4624-A865-623B6879B811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9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9C3-03C0-4245-A569-D5D056613F92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33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7D26-CEDF-4988-91BF-FD540EDEB4C2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08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2FCB-2E5B-4B95-8262-F49BBBD891F3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03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1E7-7735-4779-BCAD-AAA0BE8B3576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2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B47E-BFF6-4CC8-8358-EE2C1930E1AA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679F-9292-4AFF-9E87-B49DC82B88F7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FF12-5B81-48DA-9FE3-CB7AE4A88DB7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1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14B2-ABBF-4C32-85F0-2D565F561733}" type="datetime1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9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76A-8B6E-4202-9CFC-BBC4C47444BA}" type="datetime1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A92-1B3A-4AEF-8393-95DAA8AF44C1}" type="datetime1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DA3-0180-4C00-AB30-B887F3DA1D12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4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809-6F20-4ED5-BD21-392393A3EA0E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4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E97F67-8C6A-4197-86D0-42283068E4B6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FF92AB-C337-4CAA-A493-2D7DBC80E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9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940526"/>
            <a:ext cx="9927770" cy="49145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Отчет о работе Волонтерского центра «Единой России» 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борьбе с распространением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коронавируса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КАРАЧАЕВО-ЧЕРКЕССКАЯ РЕСПУБЛИКА</a:t>
            </a:r>
            <a:endParaRPr lang="ru-RU" sz="31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2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337" y="1184366"/>
            <a:ext cx="3974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Приняли участие в акции «Защитим память Героев»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920" y="4854942"/>
            <a:ext cx="6361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0000" y="1284697"/>
            <a:ext cx="445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Передали к 8 Марта более полтонны фруктов в </a:t>
            </a:r>
            <a:r>
              <a:rPr lang="ru-RU" sz="24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ковид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-госпитали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7" y="2341289"/>
            <a:ext cx="3254393" cy="2608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33" y="3983523"/>
            <a:ext cx="3097077" cy="2322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278466"/>
            <a:ext cx="3252857" cy="2313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7" y="3897965"/>
            <a:ext cx="3487583" cy="2344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741498" y="5925790"/>
            <a:ext cx="1142245" cy="6699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71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5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4251" y="4051954"/>
            <a:ext cx="6605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Депутат Парламента КЧР Али </a:t>
            </a:r>
            <a:r>
              <a:rPr lang="ru-RU" sz="24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Хапсироков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приобрел и передал продуктовые наборы на сумму </a:t>
            </a: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1 млн 600 тысяч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рублей, более </a:t>
            </a: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500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единиц </a:t>
            </a:r>
            <a:r>
              <a:rPr lang="ru-RU" sz="24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СИЗов</a:t>
            </a:r>
            <a:r>
              <a:rPr lang="ru-RU" sz="2400" b="1" dirty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,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кислородный концентратор, </a:t>
            </a:r>
            <a:r>
              <a:rPr lang="ru-RU" sz="24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пульсоксиметры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, лекарственные препараты, оказывает поддержку Волонтерскому центру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920" y="4854942"/>
            <a:ext cx="6361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6286" y="1462089"/>
            <a:ext cx="65401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Депутат Государственной Думы РФ Расул </a:t>
            </a:r>
            <a:r>
              <a:rPr lang="ru-RU" sz="22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Боташев</a:t>
            </a:r>
            <a:r>
              <a:rPr lang="ru-RU" sz="22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приобрел и передал в учреждения здравоохранения и населению </a:t>
            </a:r>
            <a:r>
              <a:rPr lang="ru-RU" sz="22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250 000 </a:t>
            </a:r>
            <a:r>
              <a:rPr lang="ru-RU" sz="22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защитных масок, </a:t>
            </a:r>
            <a:r>
              <a:rPr lang="ru-RU" sz="22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50</a:t>
            </a:r>
            <a:r>
              <a:rPr lang="ru-RU" sz="22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концентраторов кислорода, </a:t>
            </a:r>
            <a:r>
              <a:rPr lang="ru-RU" sz="22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100</a:t>
            </a:r>
            <a:r>
              <a:rPr lang="ru-RU" sz="22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пульсоксиметров</a:t>
            </a:r>
            <a:r>
              <a:rPr lang="ru-RU" sz="22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, лекарственные препараты на общую сумму </a:t>
            </a:r>
            <a:r>
              <a:rPr lang="ru-RU" sz="22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10 млн </a:t>
            </a:r>
            <a:r>
              <a:rPr lang="ru-RU" sz="22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рублей, организовал доплату для </a:t>
            </a:r>
            <a:r>
              <a:rPr lang="ru-RU" sz="22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50</a:t>
            </a:r>
            <a:r>
              <a:rPr lang="ru-RU" sz="22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медицинских экипажей.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597661" y="5752646"/>
            <a:ext cx="1142245" cy="6699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82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417" y="1285575"/>
            <a:ext cx="4763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⠀</a:t>
            </a:r>
            <a:endParaRPr lang="ru-RU" sz="2400" b="1" dirty="0" smtClean="0">
              <a:solidFill>
                <a:schemeClr val="bg1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920" y="4854942"/>
            <a:ext cx="6361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9005" y="1100908"/>
            <a:ext cx="11181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Деятельность Центра регулярно освещается в средствах массовой информации </a:t>
            </a:r>
          </a:p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и в социальных сетях региона</a:t>
            </a:r>
            <a:endParaRPr lang="ru-RU" sz="2400" b="1" dirty="0" smtClean="0">
              <a:solidFill>
                <a:schemeClr val="bg1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31" y="2674437"/>
            <a:ext cx="2107631" cy="3441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74" y="2294777"/>
            <a:ext cx="2125002" cy="3505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04" y="2515952"/>
            <a:ext cx="2259844" cy="3411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9" y="1997116"/>
            <a:ext cx="2017436" cy="3616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690459" y="5927037"/>
            <a:ext cx="1142245" cy="6699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51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297" y="1254326"/>
            <a:ext cx="11555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Региональное отделение Партии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проводит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мероприятия</a:t>
            </a:r>
          </a:p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для волонтеров Центра «Единой России»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920" y="4854942"/>
            <a:ext cx="6361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6" y="2287741"/>
            <a:ext cx="3324455" cy="1965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05" y="2172618"/>
            <a:ext cx="2793218" cy="2176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3" y="4178027"/>
            <a:ext cx="3323407" cy="2215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0" y="2327503"/>
            <a:ext cx="3706336" cy="236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14" y="4178027"/>
            <a:ext cx="3517651" cy="2345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545311" y="5723706"/>
            <a:ext cx="1142245" cy="6699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34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417" y="1285575"/>
            <a:ext cx="4763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⠀</a:t>
            </a:r>
            <a:endParaRPr lang="ru-RU" sz="2400" b="1" dirty="0" smtClean="0">
              <a:solidFill>
                <a:schemeClr val="bg1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8417" y="2809069"/>
            <a:ext cx="10563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    </a:t>
            </a:r>
            <a:r>
              <a:rPr lang="ru-RU" sz="60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6000" b="1" dirty="0" smtClean="0">
              <a:solidFill>
                <a:schemeClr val="bg1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7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903" y="1462089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Волонтерский центр «ЕДИНОЙ РОССИИ» по оказанию помощи жителям республики в период пандемии </a:t>
            </a:r>
            <a:r>
              <a:rPr lang="ru-RU" sz="24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коронавируса</a:t>
            </a:r>
            <a:endParaRPr lang="ru-RU" sz="24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начал свою работу 17 марта 2020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3900153"/>
            <a:ext cx="5939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К работе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Центра </a:t>
            </a:r>
            <a:r>
              <a:rPr lang="ru-RU" sz="2400" b="1" dirty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привлечены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партийцы, депутаты всех уровней, активисты </a:t>
            </a:r>
            <a:r>
              <a:rPr lang="ru-RU" sz="2400" b="1" dirty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«Молодой Гвардии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», представители общественных </a:t>
            </a:r>
            <a:r>
              <a:rPr lang="ru-RU" sz="2400" b="1" dirty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организаций социальной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направленности, студенты, благотворительные фонды, жители региона</a:t>
            </a: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2787652"/>
            <a:ext cx="2908663" cy="2225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08" y="3124335"/>
            <a:ext cx="3284492" cy="218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81" y="4449898"/>
            <a:ext cx="3006868" cy="2165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597661" y="5839145"/>
            <a:ext cx="1142245" cy="669925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7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9924088" cy="1039131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СТАтистика</a:t>
            </a:r>
            <a:r>
              <a:rPr lang="ru-RU" b="1" dirty="0" smtClean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902" y="1462089"/>
            <a:ext cx="1013677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78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активистов сегодня участвуют в работе центра;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5721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звонков приняли волонтеры. </a:t>
            </a:r>
          </a:p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Из них: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4032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заявки на оказание помощи, все отработаны в первый день поступления;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1699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консультаций провели волонтеры.</a:t>
            </a:r>
          </a:p>
          <a:p>
            <a:pPr marL="342900" indent="-342900">
              <a:buFontTx/>
              <a:buChar char="-"/>
            </a:pPr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  <a:p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297" y="4557516"/>
            <a:ext cx="8104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Телефон «горячей линии»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8-800-201-46-49</a:t>
            </a:r>
          </a:p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Ежедневно с 08:00 до 20:00</a:t>
            </a:r>
          </a:p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Звонок бесплатный</a:t>
            </a:r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6" y="4319135"/>
            <a:ext cx="3953693" cy="2099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502537" y="5749061"/>
            <a:ext cx="1142245" cy="6699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27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4" y="1143333"/>
            <a:ext cx="999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Волонтеры «ЕДИНОЙ РОССИИ» раздали более </a:t>
            </a: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300 000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масок. Их в Волонтерский центр передали депутаты Госдумы РФ и Парламента КЧР, предприниматели, благотворительные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9389" y="4320087"/>
            <a:ext cx="6109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7211" y="4425565"/>
            <a:ext cx="637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Маски были переданы станции «Скорой помощи», городским и районным поликлиникам и больницам, социальным учреждениям, представителям правоохранительных органов.</a:t>
            </a:r>
          </a:p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Ежедневно раздаются жителям региона.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423022"/>
            <a:ext cx="2869018" cy="2151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99" y="2023689"/>
            <a:ext cx="2962208" cy="2221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50" y="2117826"/>
            <a:ext cx="2901405" cy="2176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97" y="4295705"/>
            <a:ext cx="2931615" cy="2198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597661" y="5694632"/>
            <a:ext cx="1142245" cy="6699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52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903" y="1358537"/>
            <a:ext cx="10415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Волонтеры помогают пожилым и маломобильным гражданам в покупке продуктов и лекарств, с решением бытовых вопросов, раздают маски, разъясняют информацию о </a:t>
            </a:r>
            <a:r>
              <a:rPr lang="ru-RU" sz="24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инфекции и мерах по ее профилактике, неоднократно оказывали помощь приюту для бездомных животных </a:t>
            </a:r>
          </a:p>
          <a:p>
            <a:r>
              <a:rPr lang="ru-RU" sz="2400" dirty="0"/>
              <a:t> </a:t>
            </a:r>
            <a:endParaRPr lang="ru-RU" sz="2400" b="1" dirty="0">
              <a:solidFill>
                <a:schemeClr val="bg1">
                  <a:lumMod val="65000"/>
                  <a:lumOff val="35000"/>
                </a:schemeClr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9389" y="4320087"/>
            <a:ext cx="6109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70" y="3135308"/>
            <a:ext cx="3027912" cy="3145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" y="3215306"/>
            <a:ext cx="2743200" cy="3071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03" y="3174550"/>
            <a:ext cx="3963250" cy="3067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717591" y="6006473"/>
            <a:ext cx="1142245" cy="6699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3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спасибоврачам</a:t>
            </a:r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840" y="1332411"/>
            <a:ext cx="1166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Основная деятельность Волонтерского центра во вторую волну </a:t>
            </a:r>
            <a:r>
              <a:rPr lang="ru-RU" sz="24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инфекции направлена на поддержку медицинских работников.</a:t>
            </a:r>
          </a:p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В медучреждения передаются: медицинское оборудование, дезинфицирующие средства, защитные костюмы, продуктовые наборы, питьевая вода.</a:t>
            </a:r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920" y="4854942"/>
            <a:ext cx="6361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9" y="3307075"/>
            <a:ext cx="3378011" cy="2777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90" y="3217735"/>
            <a:ext cx="3311950" cy="2799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70" y="3217735"/>
            <a:ext cx="3250659" cy="2726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597661" y="5924928"/>
            <a:ext cx="1142245" cy="6699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72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спасибоврачам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840" y="1332411"/>
            <a:ext cx="11617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Волонтеры и депутаты помогают в доставке медицинских препаратов больным </a:t>
            </a:r>
            <a:r>
              <a:rPr lang="ru-RU" sz="2400" b="1" dirty="0" err="1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инфекцией, находящимся на амбулаторном лечении.</a:t>
            </a:r>
          </a:p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Активисты Центра за три месяца доставили </a:t>
            </a: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3085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лекарственных наборов.</a:t>
            </a:r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920" y="4854942"/>
            <a:ext cx="6361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9" y="3149291"/>
            <a:ext cx="3448596" cy="2799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58" y="3107003"/>
            <a:ext cx="3489136" cy="296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32" y="3149291"/>
            <a:ext cx="3559679" cy="2884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597661" y="5949249"/>
            <a:ext cx="1142245" cy="6699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09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9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3600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840" y="1332411"/>
            <a:ext cx="11826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Во вторую волну волонтеры раздали </a:t>
            </a: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1 000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продуктовых наборов особо нуждающимся семьям во всех населенных пунктах республики, передали в </a:t>
            </a:r>
            <a:r>
              <a:rPr lang="ru-RU" sz="2400" b="1" dirty="0" err="1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ковид</a:t>
            </a:r>
            <a:r>
              <a:rPr lang="ru-RU" sz="2400" b="1" dirty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-госпитали 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живые ели и более тонны фруктов</a:t>
            </a:r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920" y="4854942"/>
            <a:ext cx="6361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37" y="2888181"/>
            <a:ext cx="3352724" cy="2837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57" y="2809069"/>
            <a:ext cx="3558088" cy="2916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2" y="2901965"/>
            <a:ext cx="3542954" cy="2871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597661" y="5773095"/>
            <a:ext cx="1142245" cy="6699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9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b="1" dirty="0" err="1" smtClean="0">
                <a:solidFill>
                  <a:schemeClr val="bg1"/>
                </a:solidFill>
                <a:latin typeface="Blogger Sans Medium" panose="020005060300000200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ЕРпомогает</a:t>
            </a:r>
            <a: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246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429" y="4585606"/>
            <a:ext cx="4049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В рамках акции</a:t>
            </a:r>
          </a:p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«Елка желаний» исполнили более </a:t>
            </a:r>
            <a:r>
              <a:rPr lang="ru-RU" sz="2400" b="1" dirty="0" smtClean="0">
                <a:solidFill>
                  <a:srgbClr val="FF0000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300</a:t>
            </a:r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 желаний юных жителей республики.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2756" y="2809069"/>
            <a:ext cx="81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ru-RU" sz="2400" b="1" dirty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920" y="4854942"/>
            <a:ext cx="6361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24697"/>
              </a:solidFill>
              <a:latin typeface="Blogger Sans Medium" panose="02000506030000020004" pitchFamily="2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4832" y="1284697"/>
            <a:ext cx="3965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697"/>
                </a:solidFill>
                <a:latin typeface="Blogger Sans Medium" panose="02000506030000020004" pitchFamily="2" charset="-52"/>
                <a:ea typeface="Tahoma" pitchFamily="34" charset="0"/>
                <a:cs typeface="Tahoma" pitchFamily="34" charset="0"/>
              </a:rPr>
              <a:t>Поздравили участников ВОВ с праздниками и передали им продуктовые наборы и подарки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66" y="3578520"/>
            <a:ext cx="2978572" cy="2233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9" y="2755495"/>
            <a:ext cx="2859638" cy="2240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7" y="1257469"/>
            <a:ext cx="2817798" cy="2321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04" y="1996225"/>
            <a:ext cx="2985788" cy="2386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597661" y="5785273"/>
            <a:ext cx="1142245" cy="6699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46798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1047</TotalTime>
  <Words>469</Words>
  <Application>Microsoft Office PowerPoint</Application>
  <PresentationFormat>Широкоэкранный</PresentationFormat>
  <Paragraphs>63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Blogger Sans Medium</vt:lpstr>
      <vt:lpstr>Calibri</vt:lpstr>
      <vt:lpstr>Century Gothic</vt:lpstr>
      <vt:lpstr>Tahoma</vt:lpstr>
      <vt:lpstr>Wingdings 3</vt:lpstr>
      <vt:lpstr>Сектор</vt:lpstr>
      <vt:lpstr> Отчет о работе Волонтерского центра «Единой России»  по борьбе с распространением коронавируса    КАРАЧАЕВО-ЧЕРКЕССКАЯ РЕСПУБЛИКА</vt:lpstr>
      <vt:lpstr>#ЕРПомогает </vt:lpstr>
      <vt:lpstr>СТАтистика </vt:lpstr>
      <vt:lpstr>#ЕРПомогает </vt:lpstr>
      <vt:lpstr>#ЕРПомогает </vt:lpstr>
      <vt:lpstr>#спасибоврачам   </vt:lpstr>
      <vt:lpstr>#спасибоврачам </vt:lpstr>
      <vt:lpstr>#ерпомогает </vt:lpstr>
      <vt:lpstr>#ЕРпомогает </vt:lpstr>
      <vt:lpstr>#ЕРпомогает </vt:lpstr>
      <vt:lpstr>#ЕРПОМОГАЕТ </vt:lpstr>
      <vt:lpstr>#ЕРПОМОГАЕТ </vt:lpstr>
      <vt:lpstr>#ЕРПОМОГАЕТ </vt:lpstr>
      <vt:lpstr>#ЕРПОМОГАЕТ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Волонтерского центра «Единой России»  по борьбе с распространением коронавируса    Карачаево-Черкесская республика</dc:title>
  <dc:creator>Фотя</dc:creator>
  <cp:lastModifiedBy>Фотя</cp:lastModifiedBy>
  <cp:revision>57</cp:revision>
  <cp:lastPrinted>2021-03-09T16:50:19Z</cp:lastPrinted>
  <dcterms:created xsi:type="dcterms:W3CDTF">2020-04-21T12:10:49Z</dcterms:created>
  <dcterms:modified xsi:type="dcterms:W3CDTF">2021-03-10T06:20:57Z</dcterms:modified>
</cp:coreProperties>
</file>