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80" r:id="rId4"/>
    <p:sldId id="257" r:id="rId5"/>
    <p:sldId id="258" r:id="rId6"/>
    <p:sldId id="283" r:id="rId7"/>
    <p:sldId id="282" r:id="rId8"/>
    <p:sldId id="271" r:id="rId9"/>
    <p:sldId id="260" r:id="rId10"/>
    <p:sldId id="262" r:id="rId11"/>
    <p:sldId id="261" r:id="rId12"/>
    <p:sldId id="267" r:id="rId13"/>
    <p:sldId id="269" r:id="rId14"/>
    <p:sldId id="259" r:id="rId15"/>
    <p:sldId id="286" r:id="rId16"/>
    <p:sldId id="289" r:id="rId17"/>
    <p:sldId id="272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1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B2D29-6021-4C95-9919-8F6DEAB9EC41}" type="datetimeFigureOut">
              <a:rPr lang="ru-RU" smtClean="0"/>
              <a:pPr/>
              <a:t>15.04.2022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5C4227-2D80-4734-A30F-BA899A840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692696"/>
            <a:ext cx="6671918" cy="25077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Читаем детям о войне…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331698"/>
            <a:ext cx="6008712" cy="1465454"/>
          </a:xfrm>
        </p:spPr>
        <p:txBody>
          <a:bodyPr>
            <a:normAutofit/>
          </a:bodyPr>
          <a:lstStyle/>
          <a:p>
            <a:endParaRPr lang="ru-RU" b="1" dirty="0"/>
          </a:p>
        </p:txBody>
      </p:sp>
      <p:pic>
        <p:nvPicPr>
          <p:cNvPr id="1026" name="Picture 2" descr="C:\Users\Stud4\Desktop\depositphotos_10264172-stock-photo-carnations-and-st-georges-rib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14500"/>
            <a:ext cx="3442342" cy="1914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tud4\Desktop\depositphotos_10264172-stock-photo-carnations-and-st-georges-ribb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913984"/>
            <a:ext cx="3442342" cy="1914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cdn.culture.ru/images/a4e06cf6-a9be-54e6-87d6-40b17e037b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4\Desktop\img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887" cy="623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Stud4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11" r="2062"/>
          <a:stretch>
            <a:fillRect/>
          </a:stretch>
        </p:blipFill>
        <p:spPr bwMode="auto">
          <a:xfrm>
            <a:off x="214282" y="620688"/>
            <a:ext cx="8715436" cy="602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4\Desktop\img1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60486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9881506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4\Desktop\img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2151291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4\Desktop\img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60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ud4\Desktop\Алексеев Сергей писате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807072"/>
            <a:ext cx="3929090" cy="5050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128792" cy="1143000"/>
          </a:xfrm>
        </p:spPr>
        <p:txBody>
          <a:bodyPr/>
          <a:lstStyle/>
          <a:p>
            <a:r>
              <a:rPr lang="ru-RU" dirty="0" smtClean="0"/>
              <a:t>Листая книги о войне</a:t>
            </a:r>
            <a:endParaRPr lang="ru-RU" dirty="0"/>
          </a:p>
        </p:txBody>
      </p:sp>
      <p:pic>
        <p:nvPicPr>
          <p:cNvPr id="5" name="Picture 2" descr="C:\Users\Stud4\Desktop\изображение_viber_2020-04-24_07-10-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835115"/>
            <a:ext cx="4000528" cy="5022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50745" y="625929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Сергей  Алексеев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032419"/>
      </p:ext>
    </p:extLst>
  </p:cSld>
  <p:clrMapOvr>
    <a:masterClrMapping/>
  </p:clrMapOvr>
  <p:transition spd="slow" advTm="1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Листая книги о войне</a:t>
            </a:r>
            <a:endParaRPr lang="ru-RU" dirty="0"/>
          </a:p>
        </p:txBody>
      </p:sp>
      <p:pic>
        <p:nvPicPr>
          <p:cNvPr id="4098" name="Picture 2" descr="C:\Users\Stud4\Desktop\00629632.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483476"/>
            <a:ext cx="2500330" cy="392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d4\Desktop\1001015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03427"/>
            <a:ext cx="2707234" cy="3939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tud4\Desktop\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643050"/>
            <a:ext cx="2629389" cy="4064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tud4\Desktop\depositphotos_10264172-stock-photo-carnations-and-st-georges-ribb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01423"/>
            <a:ext cx="2487657" cy="13837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372008"/>
      </p:ext>
    </p:extLst>
  </p:cSld>
  <p:clrMapOvr>
    <a:masterClrMapping/>
  </p:clrMapOvr>
  <p:transition spd="slow" advTm="1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4\Desktop\img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29606275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764704"/>
            <a:ext cx="86409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ЛЮДИ!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Покуда сердца стучатся!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ПОМНИТЕ -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какою ценой завоёвано счастье!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Пожалуйста,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ПОМНИТЕ!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 горле сдержите стоны!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Памяти Павших,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Будьте Достойны!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Вечно достойны!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603007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atherineasquithgallery.com/uploads/posts/2021-02/1613568445_92-p-fon-dlya-prezentatsii-o-voine-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МЕЖДУНАРОДНАЯ АКЦИЯ: </a:t>
            </a:r>
            <a:r>
              <a:rPr lang="ru-RU" dirty="0" smtClean="0"/>
              <a:t>«ЧИТАЕМ ДЕТЯМ О ВОЙНЕ»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Ольга\Desktop\70 лет победе\224917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8715436" cy="528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072226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4\Desktop\img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4\Desktop\img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4\Desktop\мы о войне стихами говорим\img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199424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tud4\Desktop\мы о войне стихами говорим\img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1615931"/>
      </p:ext>
    </p:extLst>
  </p:cSld>
  <p:clrMapOvr>
    <a:masterClrMapping/>
  </p:clrMapOvr>
  <p:transition spd="slow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Stud4\Desktop\img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60" cy="6741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170382"/>
      </p:ext>
    </p:extLst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О войне расскажет книга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Stud4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196752"/>
            <a:ext cx="8929718" cy="5446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403</TotalTime>
  <Words>61</Words>
  <Application>Microsoft Office PowerPoint</Application>
  <PresentationFormat>Экран (4:3)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Читаем детям о войне…</vt:lpstr>
      <vt:lpstr>Слайд 2</vt:lpstr>
      <vt:lpstr>МЕЖДУНАРОДНАЯ АКЦИЯ: «ЧИТАЕМ ДЕТЯМ О ВОЙНЕ»</vt:lpstr>
      <vt:lpstr>Слайд 4</vt:lpstr>
      <vt:lpstr>Слайд 5</vt:lpstr>
      <vt:lpstr>Слайд 6</vt:lpstr>
      <vt:lpstr>Слайд 7</vt:lpstr>
      <vt:lpstr>Слайд 8</vt:lpstr>
      <vt:lpstr>О войне расскажет книга</vt:lpstr>
      <vt:lpstr>Слайд 10</vt:lpstr>
      <vt:lpstr> </vt:lpstr>
      <vt:lpstr>Слайд 12</vt:lpstr>
      <vt:lpstr>Слайд 13</vt:lpstr>
      <vt:lpstr>Слайд 14</vt:lpstr>
      <vt:lpstr>Листая книги о войне</vt:lpstr>
      <vt:lpstr>Листая книги о войне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Читаем детям о войне…</dc:title>
  <dc:creator>Сош</dc:creator>
  <cp:lastModifiedBy>Люда</cp:lastModifiedBy>
  <cp:revision>28</cp:revision>
  <dcterms:created xsi:type="dcterms:W3CDTF">2017-08-23T07:33:42Z</dcterms:created>
  <dcterms:modified xsi:type="dcterms:W3CDTF">2022-04-15T06:47:19Z</dcterms:modified>
</cp:coreProperties>
</file>