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44" d="100"/>
          <a:sy n="44" d="100"/>
        </p:scale>
        <p:origin x="5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05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32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3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51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87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30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95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82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59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74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CCCD9-9ED2-4D8C-AD13-EE3FAE4C0E0C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29442-0397-4CA4-B2F0-565CE8A3F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35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10" y="-1"/>
            <a:ext cx="12307909" cy="790066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85085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u="sng" dirty="0" smtClean="0"/>
              <a:t>Социальный проект </a:t>
            </a:r>
            <a:br>
              <a:rPr lang="ru-RU" sz="4000" b="1" u="sng" dirty="0" smtClean="0"/>
            </a:br>
            <a:r>
              <a:rPr lang="ru-RU" sz="4000" b="1" u="sng" dirty="0" smtClean="0"/>
              <a:t>«Летний добровольческий марафон или ДОБРО+»</a:t>
            </a:r>
            <a:endParaRPr lang="ru-RU" sz="4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Цель : организация досуга детей младшего и среднего школьного возраста в летний период не выезжающих на отдых. </a:t>
            </a:r>
          </a:p>
          <a:p>
            <a:r>
              <a:rPr lang="ru-RU" sz="3200" dirty="0" smtClean="0"/>
              <a:t>Одной из задач проекта является вовлечение детей - </a:t>
            </a:r>
            <a:r>
              <a:rPr lang="ru-RU" sz="3200" dirty="0" err="1" smtClean="0"/>
              <a:t>благополучателей</a:t>
            </a:r>
            <a:r>
              <a:rPr lang="ru-RU" sz="3200" dirty="0" smtClean="0"/>
              <a:t> в добровольческую деятельность по средствам общения с добровольцами, так же осуществляется проведение профилактических мероприятий направленных на отказ от вредных привычек и закрепления понятия здорового образа жизни.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93084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Мы спросите: возможно ли тиражирование?  ДА!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</a:t>
            </a:r>
            <a:r>
              <a:rPr lang="ru-RU" dirty="0" smtClean="0"/>
              <a:t>ожет осуществляться в любом регионе РФ, где есть дети, подростки и добровольцы.</a:t>
            </a:r>
          </a:p>
          <a:p>
            <a:r>
              <a:rPr lang="ru-RU" dirty="0" smtClean="0"/>
              <a:t>В проекте может участвовать любой гражданин РФ в роли: участника, волонтёра, организатора.</a:t>
            </a:r>
          </a:p>
          <a:p>
            <a:r>
              <a:rPr lang="ru-RU" dirty="0" smtClean="0"/>
              <a:t>Мероприятия проекта легки и понятны, нет сложных сценариев и большого кол-ва методического материала.</a:t>
            </a:r>
          </a:p>
          <a:p>
            <a:r>
              <a:rPr lang="ru-RU" dirty="0" smtClean="0"/>
              <a:t>Можно самостоятельно планировать: где и как будут проходить мероприятия.</a:t>
            </a:r>
          </a:p>
          <a:p>
            <a:r>
              <a:rPr lang="ru-RU" dirty="0" smtClean="0"/>
              <a:t>Не требует масштабного финансирования.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277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u="sng" dirty="0" smtClean="0"/>
              <a:t>Наша целевая аудитория:</a:t>
            </a:r>
            <a:endParaRPr lang="ru-RU" sz="72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8000" dirty="0" smtClean="0"/>
          </a:p>
          <a:p>
            <a:pPr algn="ctr"/>
            <a:r>
              <a:rPr lang="ru-RU" sz="8000" dirty="0" smtClean="0"/>
              <a:t>Дети от 7 до 14 лет</a:t>
            </a:r>
          </a:p>
          <a:p>
            <a:pPr marL="0" indent="0" algn="ctr">
              <a:buNone/>
            </a:pP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4181902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u="sng" dirty="0" smtClean="0"/>
              <a:t>Мероприятия в рамках проекта:</a:t>
            </a:r>
            <a:endParaRPr lang="ru-RU" sz="6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b="1" u="sng" dirty="0" smtClean="0"/>
              <a:t>Мастер-классы по оригами и рисованию;</a:t>
            </a:r>
          </a:p>
          <a:p>
            <a:r>
              <a:rPr lang="ru-RU" sz="3200" b="1" u="sng" dirty="0" smtClean="0"/>
              <a:t>Танцевальные площадки;</a:t>
            </a:r>
          </a:p>
          <a:p>
            <a:r>
              <a:rPr lang="ru-RU" sz="3200" b="1" u="sng" dirty="0" smtClean="0"/>
              <a:t>Зарядка для любого возраста;</a:t>
            </a:r>
          </a:p>
          <a:p>
            <a:r>
              <a:rPr lang="ru-RU" sz="3200" b="1" u="sng" dirty="0" smtClean="0"/>
              <a:t>Активные игры на свежем воздухе;</a:t>
            </a:r>
          </a:p>
          <a:p>
            <a:r>
              <a:rPr lang="ru-RU" sz="3200" b="1" u="sng" dirty="0" smtClean="0"/>
              <a:t>Беседы;</a:t>
            </a:r>
          </a:p>
          <a:p>
            <a:r>
              <a:rPr lang="ru-RU" sz="3200" b="1" u="sng" dirty="0" smtClean="0"/>
              <a:t>Тренинги;</a:t>
            </a:r>
          </a:p>
          <a:p>
            <a:r>
              <a:rPr lang="ru-RU" sz="3200" b="1" u="sng" dirty="0" smtClean="0"/>
              <a:t>Настольные игры для интеллектуалов;</a:t>
            </a:r>
          </a:p>
          <a:p>
            <a:r>
              <a:rPr lang="ru-RU" sz="3200" b="1" u="sng" dirty="0" smtClean="0"/>
              <a:t>Акции «Мы за ЗОЖ» и это ещё не весь список….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141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u="sng" dirty="0" smtClean="0"/>
              <a:t>ОБУЧЕНИЕ ДОБРОВОЛЬЦЕВ ПРОВОДИТСЯ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0" dirty="0" smtClean="0"/>
              <a:t>ОНЛАЙН</a:t>
            </a:r>
            <a:endParaRPr lang="ru-RU" sz="16000" dirty="0"/>
          </a:p>
        </p:txBody>
      </p:sp>
    </p:spTree>
    <p:extLst>
      <p:ext uri="{BB962C8B-B14F-4D97-AF65-F5344CB8AC3E}">
        <p14:creationId xmlns:p14="http://schemas.microsoft.com/office/powerpoint/2010/main" val="3249324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u="sng" dirty="0" smtClean="0"/>
              <a:t>НАША КОМАНДА организаторов </a:t>
            </a:r>
            <a:br>
              <a:rPr lang="ru-RU" sz="5400" b="1" u="sng" dirty="0" smtClean="0"/>
            </a:br>
            <a:r>
              <a:rPr lang="ru-RU" sz="5400" b="1" u="sng" dirty="0" smtClean="0"/>
              <a:t>всегда ГОТОВА К РАБОТЕ!</a:t>
            </a:r>
            <a:endParaRPr lang="ru-RU" sz="5400" b="1" u="sng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777" y="1825625"/>
            <a:ext cx="9422446" cy="4351338"/>
          </a:xfrm>
          <a:pattFill prst="pct90">
            <a:fgClr>
              <a:srgbClr val="FFFF00"/>
            </a:fgClr>
            <a:bgClr>
              <a:schemeClr val="bg1"/>
            </a:bgClr>
          </a:pattFill>
        </p:spPr>
      </p:pic>
    </p:spTree>
    <p:extLst>
      <p:ext uri="{BB962C8B-B14F-4D97-AF65-F5344CB8AC3E}">
        <p14:creationId xmlns:p14="http://schemas.microsoft.com/office/powerpoint/2010/main" val="799547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192</Words>
  <Application>Microsoft Office PowerPoint</Application>
  <PresentationFormat>Широкоэкранный</PresentationFormat>
  <Paragraphs>24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Социальный проект  «Летний добровольческий марафон или ДОБРО+»</vt:lpstr>
      <vt:lpstr>Мы спросите: возможно ли тиражирование?  ДА!</vt:lpstr>
      <vt:lpstr>Наша целевая аудитория:</vt:lpstr>
      <vt:lpstr>Мероприятия в рамках проекта:</vt:lpstr>
      <vt:lpstr>ОБУЧЕНИЕ ДОБРОВОЛЬЦЕВ ПРОВОДИТСЯ</vt:lpstr>
      <vt:lpstr>НАША КОМАНДА организаторов  всегда ГОТОВА К РАБОТЕ!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8</cp:revision>
  <dcterms:created xsi:type="dcterms:W3CDTF">2021-07-02T17:36:23Z</dcterms:created>
  <dcterms:modified xsi:type="dcterms:W3CDTF">2021-07-02T18:44:23Z</dcterms:modified>
</cp:coreProperties>
</file>