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  <a:srgbClr val="E0680E"/>
    <a:srgbClr val="E46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F01-203A-4878-BBA2-95506687834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2097-86D4-4E53-955D-B485EEB1D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0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F01-203A-4878-BBA2-95506687834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2097-86D4-4E53-955D-B485EEB1D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1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F01-203A-4878-BBA2-95506687834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2097-86D4-4E53-955D-B485EEB1D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6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F01-203A-4878-BBA2-95506687834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2097-86D4-4E53-955D-B485EEB1D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7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F01-203A-4878-BBA2-95506687834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2097-86D4-4E53-955D-B485EEB1D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8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F01-203A-4878-BBA2-95506687834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2097-86D4-4E53-955D-B485EEB1D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5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F01-203A-4878-BBA2-95506687834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2097-86D4-4E53-955D-B485EEB1D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9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F01-203A-4878-BBA2-95506687834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2097-86D4-4E53-955D-B485EEB1D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3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F01-203A-4878-BBA2-95506687834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2097-86D4-4E53-955D-B485EEB1D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9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F01-203A-4878-BBA2-95506687834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2097-86D4-4E53-955D-B485EEB1D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0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F01-203A-4878-BBA2-95506687834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2097-86D4-4E53-955D-B485EEB1D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DF01-203A-4878-BBA2-95506687834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22097-86D4-4E53-955D-B485EEB1D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0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3501008"/>
            <a:ext cx="3923928" cy="1800200"/>
          </a:xfrm>
        </p:spPr>
        <p:txBody>
          <a:bodyPr>
            <a:noAutofit/>
          </a:bodyPr>
          <a:lstStyle/>
          <a:p>
            <a:r>
              <a:rPr lang="ru-RU" sz="49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</a:t>
            </a:r>
            <a:r>
              <a:rPr lang="ru-RU" sz="4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E068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«Лис в деле»</a:t>
            </a:r>
            <a:endParaRPr lang="ru-RU" b="1" dirty="0">
              <a:solidFill>
                <a:srgbClr val="E068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Пользователь\Desktop\iT9k-gwCy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17120"/>
          <a:stretch/>
        </p:blipFill>
        <p:spPr bwMode="auto">
          <a:xfrm>
            <a:off x="0" y="-32096"/>
            <a:ext cx="5263500" cy="690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ССК\emble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79014"/>
            <a:ext cx="2431172" cy="240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4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54058" y="476672"/>
            <a:ext cx="3923928" cy="1800200"/>
          </a:xfrm>
        </p:spPr>
        <p:txBody>
          <a:bodyPr>
            <a:noAutofit/>
          </a:bodyPr>
          <a:lstStyle/>
          <a:p>
            <a:r>
              <a:rPr lang="ru-RU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Акция </a:t>
            </a:r>
            <a:br>
              <a:rPr lang="ru-RU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«Сбор макулатуры»</a:t>
            </a:r>
            <a:endParaRPr lang="ru-RU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Пользователь\Desktop\ССК\emble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383"/>
            <a:ext cx="1022980" cy="10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09"/>
            <a:ext cx="5181532" cy="690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1158" y="2708920"/>
            <a:ext cx="3728097" cy="3693319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собрано</a:t>
            </a:r>
            <a:r>
              <a:rPr lang="ru-RU" sz="3200" b="1" u="sng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1638 кг </a:t>
            </a:r>
            <a:endParaRPr lang="ru-RU" sz="3200" b="1" u="sng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Денежные средства пошли для покупки подарков к Новому году для </a:t>
            </a:r>
            <a:r>
              <a:rPr lang="ru-RU" sz="3200" b="1" u="sng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детей-сирот</a:t>
            </a:r>
            <a:endParaRPr lang="ru-RU" sz="3200" b="1" u="sng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Пользователь\Desktop\ССК\Без имени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59" y="2714640"/>
            <a:ext cx="574460" cy="5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6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54058" y="476672"/>
            <a:ext cx="3923928" cy="1800200"/>
          </a:xfrm>
        </p:spPr>
        <p:txBody>
          <a:bodyPr>
            <a:noAutofit/>
          </a:bodyPr>
          <a:lstStyle/>
          <a:p>
            <a:r>
              <a:rPr lang="ru-RU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Акция </a:t>
            </a:r>
            <a:br>
              <a:rPr lang="ru-RU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Экодень</a:t>
            </a:r>
            <a:r>
              <a:rPr lang="ru-RU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Пользователь\Desktop\ССК\emble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383"/>
            <a:ext cx="1022980" cy="10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46848" y="2420888"/>
            <a:ext cx="3672408" cy="4031873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собрано </a:t>
            </a:r>
            <a:r>
              <a:rPr lang="ru-RU" sz="3200" b="1" u="sng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384 кг мусора: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покрышки, пластик,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стекло...</a:t>
            </a:r>
          </a:p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территория Кургана Бессмертия </a:t>
            </a:r>
          </a:p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г. Брянска </a:t>
            </a:r>
            <a:endParaRPr lang="ru-RU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Пользователь\Desktop\ССК\Без имени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48" y="2453634"/>
            <a:ext cx="574460" cy="5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6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476672"/>
            <a:ext cx="4217954" cy="1800200"/>
          </a:xfrm>
        </p:spPr>
        <p:txBody>
          <a:bodyPr>
            <a:noAutofit/>
          </a:bodyPr>
          <a:lstStyle/>
          <a:p>
            <a:r>
              <a:rPr lang="ru-RU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Акция </a:t>
            </a:r>
            <a:br>
              <a:rPr lang="ru-RU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«Субботник»</a:t>
            </a:r>
            <a:endParaRPr lang="ru-RU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Пользователь\Desktop\ССК\emble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383"/>
            <a:ext cx="1022980" cy="10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2420888"/>
            <a:ext cx="4015208" cy="353943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собрано </a:t>
            </a:r>
            <a:r>
              <a:rPr lang="ru-R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3200" b="1" u="sng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мешков мусора</a:t>
            </a:r>
            <a:r>
              <a:rPr lang="ru-RU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бумага,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пластик,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стекло...</a:t>
            </a:r>
          </a:p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территория ЖК по ул. 3-го июля</a:t>
            </a:r>
          </a:p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г. Брянска </a:t>
            </a:r>
            <a:endParaRPr lang="ru-RU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Пользователь\Desktop\ССК\Без имени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53634"/>
            <a:ext cx="574460" cy="5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63.userapi.com/impf/c850016/v850016900/16f752/1Ng41kUmt2k.jpg?size=720x1080&amp;quality=96&amp;sign=9068207ff6b02a33840b1f2381aa5413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" y="0"/>
            <a:ext cx="4716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9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476672"/>
            <a:ext cx="4217954" cy="1800200"/>
          </a:xfrm>
        </p:spPr>
        <p:txBody>
          <a:bodyPr>
            <a:noAutofit/>
          </a:bodyPr>
          <a:lstStyle/>
          <a:p>
            <a:r>
              <a:rPr lang="ru-RU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Акция </a:t>
            </a:r>
            <a:br>
              <a:rPr lang="ru-RU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«Посещение приюта для животных»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Пользователь\Desktop\ССК\emble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383"/>
            <a:ext cx="1022980" cy="10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2420888"/>
            <a:ext cx="4015208" cy="4031873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подарили </a:t>
            </a:r>
            <a:r>
              <a:rPr lang="ru-RU" sz="3200" b="1" u="sng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</a:t>
            </a:r>
            <a:r>
              <a:rPr lang="ru-RU" sz="3200" b="1" u="sng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 корма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реализовали </a:t>
            </a:r>
            <a:r>
              <a:rPr lang="ru-RU" sz="3200" b="1" u="sng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уход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за животными,</a:t>
            </a:r>
          </a:p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осуществили </a:t>
            </a:r>
            <a:r>
              <a:rPr lang="ru-RU" sz="3200" b="1" u="sng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выгул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животных,</a:t>
            </a: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организовали</a:t>
            </a:r>
            <a:r>
              <a:rPr lang="ru-RU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u="sng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уборку вольеров</a:t>
            </a:r>
            <a:endParaRPr lang="ru-RU" sz="3200" b="1" u="sng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Пользователь\Desktop\ССК\Без имени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512" y="2453634"/>
            <a:ext cx="574460" cy="5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Пользователь\Desktop\ССК\Без имени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33156"/>
            <a:ext cx="574460" cy="5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Пользователь\Desktop\ССК\Без имени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44" y="4441341"/>
            <a:ext cx="574460" cy="5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Пользователь\Desktop\ССК\Без имени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86" y="5373216"/>
            <a:ext cx="574460" cy="5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Пользователь\Desktop\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" t="-223" r="37495" b="223"/>
          <a:stretch/>
        </p:blipFill>
        <p:spPr bwMode="auto">
          <a:xfrm>
            <a:off x="0" y="-14878"/>
            <a:ext cx="4840984" cy="687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54058" y="476672"/>
            <a:ext cx="3923928" cy="1800200"/>
          </a:xfrm>
        </p:spPr>
        <p:txBody>
          <a:bodyPr>
            <a:noAutofit/>
          </a:bodyPr>
          <a:lstStyle/>
          <a:p>
            <a:r>
              <a:rPr lang="ru-RU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Акция </a:t>
            </a:r>
            <a:br>
              <a:rPr lang="ru-RU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«Сад Победы»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Пользователь\Desktop\ССК\emble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383"/>
            <a:ext cx="1022980" cy="10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46848" y="2420888"/>
            <a:ext cx="3672408" cy="4031873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посажено более</a:t>
            </a:r>
          </a:p>
          <a:p>
            <a:pPr algn="ctr"/>
            <a:r>
              <a:rPr lang="ru-RU" sz="3200" b="1" u="sng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деревьев </a:t>
            </a:r>
            <a:r>
              <a:rPr lang="ru-RU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Кургана Бессмертия </a:t>
            </a:r>
          </a:p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г. Брянска </a:t>
            </a:r>
          </a:p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городской «Сад Победы»</a:t>
            </a:r>
            <a:endParaRPr lang="ru-RU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Пользователь\Desktop\ССК\Без имени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120" y="3438138"/>
            <a:ext cx="574460" cy="5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Пользователь\Desktop\ССК\Без имени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322" y="5475260"/>
            <a:ext cx="574460" cy="5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Пользователь\Desktop\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3" r="24616"/>
          <a:stretch/>
        </p:blipFill>
        <p:spPr bwMode="auto">
          <a:xfrm>
            <a:off x="-25400" y="-26328"/>
            <a:ext cx="5245472" cy="68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99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Экопроект  «Лис в деле»</vt:lpstr>
      <vt:lpstr>Акция  «Сбор макулатуры»</vt:lpstr>
      <vt:lpstr>Акция  «Экодень»</vt:lpstr>
      <vt:lpstr>Акция  «Субботник»</vt:lpstr>
      <vt:lpstr>Акция  «Посещение приюта для животных»</vt:lpstr>
      <vt:lpstr>Акция  «Сад Победы»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Экопроект  «Лис в деле»</dc:title>
  <dc:creator>Пользователь</dc:creator>
  <cp:lastModifiedBy>Пользователь</cp:lastModifiedBy>
  <cp:revision>14</cp:revision>
  <dcterms:created xsi:type="dcterms:W3CDTF">2021-07-02T06:46:05Z</dcterms:created>
  <dcterms:modified xsi:type="dcterms:W3CDTF">2021-07-02T11:23:50Z</dcterms:modified>
</cp:coreProperties>
</file>