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00B3FF-F140-4DD6-B4A2-2AE039A27AA1}">
          <p14:sldIdLst>
            <p14:sldId id="256"/>
            <p14:sldId id="257"/>
            <p14:sldId id="259"/>
            <p14:sldId id="260"/>
            <p14:sldId id="258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1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E1E6B-AA38-410E-A145-FB0939A9D7DD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E658F-3B83-402F-84EB-6FAD269F5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8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E658F-3B83-402F-84EB-6FAD269F58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38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E658F-3B83-402F-84EB-6FAD269F584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38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E658F-3B83-402F-84EB-6FAD269F584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38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E658F-3B83-402F-84EB-6FAD269F584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3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E658F-3B83-402F-84EB-6FAD269F584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3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E658F-3B83-402F-84EB-6FAD269F584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3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E658F-3B83-402F-84EB-6FAD269F584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3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E658F-3B83-402F-84EB-6FAD269F584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3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E658F-3B83-402F-84EB-6FAD269F584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38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E658F-3B83-402F-84EB-6FAD269F584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3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E658F-3B83-402F-84EB-6FAD269F584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38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E658F-3B83-402F-84EB-6FAD269F584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3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" y="0"/>
            <a:ext cx="9170531" cy="68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67084" cy="5328592"/>
          </a:xfrm>
        </p:spPr>
      </p:pic>
    </p:spTree>
    <p:extLst>
      <p:ext uri="{BB962C8B-B14F-4D97-AF65-F5344CB8AC3E}">
        <p14:creationId xmlns:p14="http://schemas.microsoft.com/office/powerpoint/2010/main" val="17233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20689" cy="5125291"/>
          </a:xfrm>
        </p:spPr>
      </p:pic>
    </p:spTree>
    <p:extLst>
      <p:ext uri="{BB962C8B-B14F-4D97-AF65-F5344CB8AC3E}">
        <p14:creationId xmlns:p14="http://schemas.microsoft.com/office/powerpoint/2010/main" val="20890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79"/>
            <a:ext cx="9144000" cy="5208459"/>
          </a:xfrm>
        </p:spPr>
      </p:pic>
    </p:spTree>
    <p:extLst>
      <p:ext uri="{BB962C8B-B14F-4D97-AF65-F5344CB8AC3E}">
        <p14:creationId xmlns:p14="http://schemas.microsoft.com/office/powerpoint/2010/main" val="13850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989"/>
            <a:ext cx="9144000" cy="5189838"/>
          </a:xfrm>
        </p:spPr>
      </p:pic>
    </p:spTree>
    <p:extLst>
      <p:ext uri="{BB962C8B-B14F-4D97-AF65-F5344CB8AC3E}">
        <p14:creationId xmlns:p14="http://schemas.microsoft.com/office/powerpoint/2010/main" val="22531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425"/>
            <a:ext cx="9144000" cy="5174965"/>
          </a:xfrm>
        </p:spPr>
      </p:pic>
    </p:spTree>
    <p:extLst>
      <p:ext uri="{BB962C8B-B14F-4D97-AF65-F5344CB8AC3E}">
        <p14:creationId xmlns:p14="http://schemas.microsoft.com/office/powerpoint/2010/main" val="15285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" y="908720"/>
            <a:ext cx="9040326" cy="5085184"/>
          </a:xfrm>
        </p:spPr>
      </p:pic>
    </p:spTree>
    <p:extLst>
      <p:ext uri="{BB962C8B-B14F-4D97-AF65-F5344CB8AC3E}">
        <p14:creationId xmlns:p14="http://schemas.microsoft.com/office/powerpoint/2010/main" val="1691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" y="908720"/>
            <a:ext cx="9040326" cy="5085183"/>
          </a:xfrm>
        </p:spPr>
      </p:pic>
    </p:spTree>
    <p:extLst>
      <p:ext uri="{BB962C8B-B14F-4D97-AF65-F5344CB8AC3E}">
        <p14:creationId xmlns:p14="http://schemas.microsoft.com/office/powerpoint/2010/main" val="8832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085183"/>
          </a:xfrm>
        </p:spPr>
      </p:pic>
    </p:spTree>
    <p:extLst>
      <p:ext uri="{BB962C8B-B14F-4D97-AF65-F5344CB8AC3E}">
        <p14:creationId xmlns:p14="http://schemas.microsoft.com/office/powerpoint/2010/main" val="2888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" y="908720"/>
            <a:ext cx="9040325" cy="5085183"/>
          </a:xfrm>
        </p:spPr>
      </p:pic>
    </p:spTree>
    <p:extLst>
      <p:ext uri="{BB962C8B-B14F-4D97-AF65-F5344CB8AC3E}">
        <p14:creationId xmlns:p14="http://schemas.microsoft.com/office/powerpoint/2010/main" val="36215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" y="908720"/>
            <a:ext cx="9040325" cy="5085182"/>
          </a:xfrm>
        </p:spPr>
      </p:pic>
    </p:spTree>
    <p:extLst>
      <p:ext uri="{BB962C8B-B14F-4D97-AF65-F5344CB8AC3E}">
        <p14:creationId xmlns:p14="http://schemas.microsoft.com/office/powerpoint/2010/main" val="38969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Направления работы</a:t>
            </a:r>
            <a:b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городского штаба РДШ </a:t>
            </a:r>
            <a:b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«Юные сердца»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9472"/>
            <a:ext cx="9164358" cy="7677472"/>
          </a:xfrm>
        </p:spPr>
      </p:pic>
    </p:spTree>
    <p:extLst>
      <p:ext uri="{BB962C8B-B14F-4D97-AF65-F5344CB8AC3E}">
        <p14:creationId xmlns:p14="http://schemas.microsoft.com/office/powerpoint/2010/main" val="27990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" y="908720"/>
            <a:ext cx="9040323" cy="5085182"/>
          </a:xfrm>
        </p:spPr>
      </p:pic>
    </p:spTree>
    <p:extLst>
      <p:ext uri="{BB962C8B-B14F-4D97-AF65-F5344CB8AC3E}">
        <p14:creationId xmlns:p14="http://schemas.microsoft.com/office/powerpoint/2010/main" val="22646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1" y="-26965"/>
            <a:ext cx="91509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Направления работы</a:t>
            </a:r>
            <a:b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городского штаба РДШ </a:t>
            </a:r>
            <a:b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«Юные сердца»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8" y="836712"/>
            <a:ext cx="9154758" cy="5149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089009" cy="5112568"/>
          </a:xfrm>
        </p:spPr>
      </p:pic>
    </p:spTree>
    <p:extLst>
      <p:ext uri="{BB962C8B-B14F-4D97-AF65-F5344CB8AC3E}">
        <p14:creationId xmlns:p14="http://schemas.microsoft.com/office/powerpoint/2010/main" val="6701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112568"/>
          </a:xfrm>
        </p:spPr>
      </p:pic>
    </p:spTree>
    <p:extLst>
      <p:ext uri="{BB962C8B-B14F-4D97-AF65-F5344CB8AC3E}">
        <p14:creationId xmlns:p14="http://schemas.microsoft.com/office/powerpoint/2010/main" val="27625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" y="980728"/>
            <a:ext cx="9089009" cy="5112568"/>
          </a:xfrm>
        </p:spPr>
      </p:pic>
    </p:spTree>
    <p:extLst>
      <p:ext uri="{BB962C8B-B14F-4D97-AF65-F5344CB8AC3E}">
        <p14:creationId xmlns:p14="http://schemas.microsoft.com/office/powerpoint/2010/main" val="36985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2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3758"/>
            <a:ext cx="8100392" cy="6906216"/>
          </a:xfrm>
        </p:spPr>
      </p:pic>
    </p:spTree>
    <p:extLst>
      <p:ext uri="{BB962C8B-B14F-4D97-AF65-F5344CB8AC3E}">
        <p14:creationId xmlns:p14="http://schemas.microsoft.com/office/powerpoint/2010/main" val="18463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</TotalTime>
  <Words>16</Words>
  <Application>Microsoft Office PowerPoint</Application>
  <PresentationFormat>Экран (4:3)</PresentationFormat>
  <Paragraphs>14</Paragraphs>
  <Slides>21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Презентация PowerPoint</vt:lpstr>
      <vt:lpstr>Направления работы городского штаба РДШ  «Юные сердца»</vt:lpstr>
      <vt:lpstr>Презентация PowerPoint</vt:lpstr>
      <vt:lpstr>Направления работы городского штаба РДШ  «Юные сердца»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user</cp:lastModifiedBy>
  <cp:revision>5</cp:revision>
  <dcterms:created xsi:type="dcterms:W3CDTF">2022-07-28T10:15:36Z</dcterms:created>
  <dcterms:modified xsi:type="dcterms:W3CDTF">2022-07-28T11:26:43Z</dcterms:modified>
</cp:coreProperties>
</file>