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661-1607-426B-B2FB-C0900D9CB36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8F6CAF-275C-4943-B2A3-006181B40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661-1607-426B-B2FB-C0900D9CB36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CAF-275C-4943-B2A3-006181B40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661-1607-426B-B2FB-C0900D9CB36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CAF-275C-4943-B2A3-006181B40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661-1607-426B-B2FB-C0900D9CB36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CAF-275C-4943-B2A3-006181B40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661-1607-426B-B2FB-C0900D9CB36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8F6CAF-275C-4943-B2A3-006181B40A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661-1607-426B-B2FB-C0900D9CB36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CAF-275C-4943-B2A3-006181B40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661-1607-426B-B2FB-C0900D9CB36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CAF-275C-4943-B2A3-006181B40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661-1607-426B-B2FB-C0900D9CB36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CAF-275C-4943-B2A3-006181B40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661-1607-426B-B2FB-C0900D9CB36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CAF-275C-4943-B2A3-006181B40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661-1607-426B-B2FB-C0900D9CB36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CAF-275C-4943-B2A3-006181B40A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661-1607-426B-B2FB-C0900D9CB36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8F6CAF-275C-4943-B2A3-006181B40A5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62CE661-1607-426B-B2FB-C0900D9CB363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88F6CAF-275C-4943-B2A3-006181B40A5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6491064" cy="2912368"/>
          </a:xfrm>
        </p:spPr>
        <p:txBody>
          <a:bodyPr/>
          <a:lstStyle/>
          <a:p>
            <a:r>
              <a:rPr lang="ru-RU" sz="3600" dirty="0" smtClean="0"/>
              <a:t>Социальное добровольчество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852936"/>
            <a:ext cx="6858000" cy="9144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Школьный волонтёрский отряд</a:t>
            </a:r>
          </a:p>
          <a:p>
            <a:r>
              <a:rPr lang="ru-RU" sz="3200" dirty="0" smtClean="0"/>
              <a:t>«Добрые сердца»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0648"/>
            <a:ext cx="2627784" cy="19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0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Сегодня отправилась в путь газель Братухина Михаила Михайловича с посылками от нашей школы, куда вошли вещи, медикаменты, нескоропортящиеся продукты питания, предметы первой необходимости, а также открытки, письма и талисманы солдатам сделанные собственноручно детьми. В эти посылки мы вложили тепло своей души и надеемся, что такая поддержка - залог скорой победы, крепкий и надёжный тыл для наших воинов. Поэтому хотим выразить благодарность всем ученикам, родителям и педагогам, принявшим участие в </a:t>
            </a:r>
            <a:r>
              <a:rPr lang="ru-RU" dirty="0" smtClean="0"/>
              <a:t>сборе, особенно ШВО «Добрые сердца»!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71509"/>
            <a:ext cx="6389340" cy="359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894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17.04.2023г. Продолжается сбор нашими волонтёрами ШВО "Добрые сердца" гуманитарной помощи участникам СВО и сегодня заработал пункт сбора сухого корма и металлической посуды б/у для животных.</a:t>
            </a:r>
            <a:endParaRPr lang="ru-RU" dirty="0"/>
          </a:p>
        </p:txBody>
      </p:sp>
      <p:pic>
        <p:nvPicPr>
          <p:cNvPr id="10242" name="Picture 2" descr="https://sun9-4.userapi.com/impg/X8F20hWGUDMS1Vq9XTeE9f8OtIXlyKBIrH8t6Q/HddQMqfc-2w.jpg?size=1280x960&amp;quality=95&amp;sign=585e79f6a130269decc33a8fae19ea2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91" y="1412776"/>
            <a:ext cx="3548933" cy="266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un9-58.userapi.com/impg/_mdjpU0o1J9FPQjr2BRS4guNQS1Dku3VFQFP3g/oQiyfLGitx4.jpg?size=1280x960&amp;quality=95&amp;sign=a582bbef5dbdb925939be8a2814a309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37" y="3140968"/>
            <a:ext cx="4283968" cy="32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171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5575" y="524002"/>
            <a:ext cx="673787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В России 20 апреля отмечается "Национальный день донора крови".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  <a:cs typeface="Arial" pitchFamily="34" charset="0"/>
              </a:rPr>
              <a:t>По статистике каждому третьему россиянину хоть раз в жизни делают переливание крови.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5" descr="https://sun9-28.userapi.com/impg/-_GJmWEjfyKVPMRWC0evVA0ZoGbVr0szWYLswg/q1JPMK-XY9I.jpg?size=1280x960&amp;quality=95&amp;sign=2bfe2b8be5289637c7665aa116c6c33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032095" cy="452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280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28178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наше время, когда катастрофически выросли цены на продукты, а индексация пенсий крайне мала и запаздывает, остро выросла необходимость в благотворительной поддержке пенсионеров продуктами питания.</a:t>
            </a:r>
          </a:p>
          <a:p>
            <a:r>
              <a:rPr lang="ru-RU" dirty="0" smtClean="0"/>
              <a:t>Благодаря акции, в рамках недели Добра, по оказанию помощи людям в трудных жизненных ситуациях, а также незащищенным слоям населения актив школы (волонтёры) развезли продуктовые наборы, которые с заботой и любовью собрали наши замечательные родители и учителя!</a:t>
            </a:r>
            <a:endParaRPr lang="ru-RU" dirty="0"/>
          </a:p>
        </p:txBody>
      </p:sp>
      <p:pic>
        <p:nvPicPr>
          <p:cNvPr id="12290" name="Picture 2" descr="https://sun9-73.userapi.com/impg/aFFFdq0TNacq3RWZtN-Ly7voDuuAmRLzvyd46A/hocfM7vQUUM.jpg?size=1280x960&amp;quality=95&amp;sign=8da9b059a265978d2479a32383f660e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36912"/>
            <a:ext cx="4283384" cy="321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un9-47.userapi.com/impg/_hAzPwqbRX3PyzOLINtbZkF3bzUcwuguCEiEMA/6dxiKJ325xI.jpg?size=1280x960&amp;quality=95&amp;sign=8453c8d57ebc70f29fc4f15e73b604a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905" y="2636912"/>
            <a:ext cx="4285567" cy="321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34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Ежегодно в нашей школе проходят уроки добра, а готовят и проводят их как всегда волонтёры отряда "Добрые сердца", ребята как всегда были на высоте!</a:t>
            </a:r>
            <a:endParaRPr lang="ru-RU" dirty="0"/>
          </a:p>
        </p:txBody>
      </p:sp>
      <p:pic>
        <p:nvPicPr>
          <p:cNvPr id="1026" name="Picture 2" descr="https://sun9-66.userapi.com/impg/nfT2EGNdFEMlMCCt8u-SttTPrxAS8cVIwQJwSA/zmHcdRkLaRM.jpg?size=1280x960&amp;quality=96&amp;sign=8d5660b62fa81f12c6ef389cef0776f3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51339"/>
            <a:ext cx="575999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303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54868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нашей школе </a:t>
            </a:r>
            <a:r>
              <a:rPr lang="ru-RU" dirty="0" err="1" smtClean="0"/>
              <a:t>волонтëры</a:t>
            </a:r>
            <a:r>
              <a:rPr lang="ru-RU" dirty="0" smtClean="0"/>
              <a:t> ШО "Добрые сердца" Проводят уроки дружбы, приуроченные к Международному Дню Толерантности "Дружба народов мира", они рассказали ребятам, что Россия- многонациональная страна, где все имеют равные права и дружба народов делает нашу страну крепкой и непоколебимой.</a:t>
            </a:r>
            <a:endParaRPr lang="ru-RU" dirty="0"/>
          </a:p>
        </p:txBody>
      </p:sp>
      <p:pic>
        <p:nvPicPr>
          <p:cNvPr id="2050" name="Picture 2" descr="https://sun9-25.userapi.com/impg/UgaL5a2Y80wnPiU-FfvvPsjvtW9FheKWJPNajw/HZgldUyHyYM.jpg?size=1156x651&amp;quality=96&amp;sign=2ec8e2e8ee074e3ee3468d68337000cd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68" y="1963799"/>
            <a:ext cx="7986564" cy="449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00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14.userapi.com/impg/oM1U3qiuaPif4uiWfwe0_rrcJhDf2hggyyQDIg/JYLRlgwX-w0.jpg?size=1280x960&amp;quality=95&amp;sign=fba5d0b2942d3bcea4cf95fc61337be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479999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0466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«Имя твое неизвестно, подвиг твой бессмертен» — эти слова высечены на Могиле Неизвестного Солдата в Москве. Они считаются неофициальным символом даты, посвященной памяти тех, кто отдал жизнь во имя мира, но остался безымянным.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04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Всемирный день борьбы со СПИДом ежегодно отмечается 1 декабря с 1988 года, эта дата была утверждена решением Организации Объединенных наций (ООН) совместно с Всемирной организацией здравоохранения (ВОЗ). Символом борьбы со СПИДом является красная ленточка, которая используется в акциях, посвященных борьбе с этой болезнью. Эта ленточка как символ понимания СПИДа была создана весной 1991 г.</a:t>
            </a:r>
          </a:p>
        </p:txBody>
      </p:sp>
      <p:pic>
        <p:nvPicPr>
          <p:cNvPr id="4098" name="Picture 2" descr="https://sun9-6.userapi.com/impg/aLtILLSpxWxODJmxVIb8G4AwFAWsvVx2Xrxy6w/3VBuADW0FA0.jpg?size=1280x960&amp;quality=95&amp;sign=e7a6a069c171e80215a92a3138b10bd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60097"/>
            <a:ext cx="6359352" cy="476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198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4764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5 декабря — День добровольца (волонтера) в России.</a:t>
            </a:r>
          </a:p>
          <a:p>
            <a:r>
              <a:rPr lang="ru-RU" sz="1200" dirty="0" smtClean="0"/>
              <a:t>Этот день может считать своим праздником каждый, кто безвозмездно помогает обществу, не жалея сил и времени. История появления уходит в далекий 1985 год, когда Ассамблея ООН выдвинула предложение о проведении социально значимого для всего мира праздника – День волонтера. Эти люди вносят огромный вклад во все сферы общественной жизни, что не должно оставаться незамеченным. Праздник имеет международный статус и успешно отмечается во многих странах. Россия присоединилась к празднованию Дня добровольца (волонтера) в 2017 году. На сегодняшний день имеется множество организаций, вступив в которые, можно заниматься тем или иным родом деятельности как полный трудовой день, так и в свободное от работы время, один раз или постоянно. Главное, иметь желание помогать людям, не ожидая ничего взамен.</a:t>
            </a:r>
          </a:p>
          <a:p>
            <a:r>
              <a:rPr lang="ru-RU" sz="1200" dirty="0" smtClean="0"/>
              <a:t>В нашей школе уже 5-й год растёт и развивается школьное добровольчество, наше школьное добровольчество «Луч» делится на отряды по направлениям:</a:t>
            </a:r>
          </a:p>
          <a:p>
            <a:r>
              <a:rPr lang="ru-RU" sz="1200" dirty="0" smtClean="0"/>
              <a:t>ШО волонтёров-медиков «Здоровая нация»</a:t>
            </a:r>
          </a:p>
          <a:p>
            <a:r>
              <a:rPr lang="ru-RU" sz="1200" dirty="0" smtClean="0"/>
              <a:t>ШЭО «</a:t>
            </a:r>
            <a:r>
              <a:rPr lang="ru-RU" sz="1200" dirty="0" err="1" smtClean="0"/>
              <a:t>Экодесант</a:t>
            </a:r>
            <a:r>
              <a:rPr lang="ru-RU" sz="1200" dirty="0" smtClean="0"/>
              <a:t>»</a:t>
            </a:r>
          </a:p>
          <a:p>
            <a:r>
              <a:rPr lang="ru-RU" sz="1200" dirty="0" smtClean="0"/>
              <a:t>Школьный </a:t>
            </a:r>
            <a:r>
              <a:rPr lang="ru-RU" sz="1200" dirty="0" err="1" smtClean="0"/>
              <a:t>медиацентр</a:t>
            </a:r>
            <a:r>
              <a:rPr lang="ru-RU" sz="1200" dirty="0" smtClean="0"/>
              <a:t> «Этажи»</a:t>
            </a:r>
          </a:p>
          <a:p>
            <a:r>
              <a:rPr lang="ru-RU" sz="1200" dirty="0" smtClean="0"/>
              <a:t>ШВПО «Патриот»</a:t>
            </a:r>
          </a:p>
          <a:p>
            <a:r>
              <a:rPr lang="ru-RU" sz="1200" dirty="0" smtClean="0"/>
              <a:t>ШОСВ «Добрые сердца»</a:t>
            </a:r>
          </a:p>
          <a:p>
            <a:r>
              <a:rPr lang="ru-RU" sz="1200" dirty="0" smtClean="0"/>
              <a:t>Сегодня в нашей школе прошли уроки добра "Я - Волонтёр" </a:t>
            </a:r>
          </a:p>
          <a:p>
            <a:r>
              <a:rPr lang="ru-RU" sz="1200" dirty="0" smtClean="0"/>
              <a:t>с 5 по 8 классы, организаторами которых </a:t>
            </a:r>
          </a:p>
          <a:p>
            <a:r>
              <a:rPr lang="ru-RU" sz="1200" dirty="0" smtClean="0"/>
              <a:t>выступили наши волонтёры</a:t>
            </a:r>
            <a:endParaRPr lang="ru-RU" sz="1200" dirty="0"/>
          </a:p>
        </p:txBody>
      </p:sp>
      <p:pic>
        <p:nvPicPr>
          <p:cNvPr id="5122" name="Picture 2" descr="https://sun9-50.userapi.com/impg/alflcqua_FUQyupv3boJ5EdOV0zerCatO-x-PQ/xUpDTm1Ta80.jpg?size=1280x1280&amp;quality=95&amp;sign=a61a6e54283a1e731cc936ef1fb6c13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098" y="2276872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40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59.userapi.com/impg/2aknZj3QplSGzwEXEvn7WQq2CkD7XwmEGOlMUg/GZ8j_DbKmiE.jpg?size=1280x960&amp;quality=95&amp;sign=628b457c72f6e41fc7569f1e6186dfa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4988487" cy="37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8830" y="378464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спросить любого мальчишку или девчонку, какого праздника он больше всего ждет, то почти каждый назовет среди своих главных праздников день рождения и Новый год. И, несмотря на то, что день рождения праздник важный, Новый год не уступает ему ни в чем, и даже имеет свои преимущества. В наших силах сделать Новогодний праздник для детей сказкой!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нашей школе завершила работу площадка для акции "Новогодняя сказка"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15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94" y="404664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Ребята </a:t>
            </a:r>
            <a:r>
              <a:rPr lang="ru-RU" dirty="0" smtClean="0"/>
              <a:t>из отряда «Добрые сердца делают поздравительные </a:t>
            </a:r>
            <a:r>
              <a:rPr lang="ru-RU" dirty="0"/>
              <a:t>новогодние открытки для одиноких пожилых людей.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Открытки </a:t>
            </a:r>
            <a:r>
              <a:rPr lang="ru-RU" dirty="0" smtClean="0"/>
              <a:t>были передали в </a:t>
            </a:r>
            <a:r>
              <a:rPr lang="ru-RU" dirty="0"/>
              <a:t>Фонд пожилых людей.</a:t>
            </a:r>
          </a:p>
        </p:txBody>
      </p:sp>
      <p:pic>
        <p:nvPicPr>
          <p:cNvPr id="7170" name="Picture 2" descr="https://sun9-32.userapi.com/impg/esx0miQxpcwECCXjt6cvUQoxG2Bt_-GaSLNDtg/UQEKOaQ67SU.jpg?size=1280x960&amp;quality=95&amp;sign=ae0bd259f5b3aa6df2d3004d95e6d04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5832648" cy="437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17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048" y="332656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Волонтёры нашей школы, Дед Мороз со Снегурочкой и со своими помощниками, </a:t>
            </a:r>
            <a:r>
              <a:rPr lang="ru-RU" dirty="0" smtClean="0"/>
              <a:t>поздравили </a:t>
            </a:r>
            <a:r>
              <a:rPr lang="ru-RU" dirty="0"/>
              <a:t>ветеранов педагогического труда с наступающим Новым годом и Рождеством!</a:t>
            </a:r>
          </a:p>
        </p:txBody>
      </p:sp>
      <p:pic>
        <p:nvPicPr>
          <p:cNvPr id="8194" name="Picture 2" descr="https://sun9-13.userapi.com/impg/aTvZcWVYigj-fa0Vj1JgE4U0Hokv3q1R5c8IHw/ivNTxofkJ5k.jpg?size=960x640&amp;quality=95&amp;sign=280eaeddb7e8736daa536f239ca0507f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343800" cy="489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414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33</TotalTime>
  <Words>651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Главная</vt:lpstr>
      <vt:lpstr>Социальное добровольчество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Социальное добровольчество</dc:title>
  <dc:creator>108</dc:creator>
  <cp:lastModifiedBy>108</cp:lastModifiedBy>
  <cp:revision>4</cp:revision>
  <dcterms:created xsi:type="dcterms:W3CDTF">2023-05-30T11:56:44Z</dcterms:created>
  <dcterms:modified xsi:type="dcterms:W3CDTF">2023-05-30T12:30:29Z</dcterms:modified>
</cp:coreProperties>
</file>