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1"/>
  </p:notesMasterIdLst>
  <p:sldIdLst>
    <p:sldId id="305" r:id="rId2"/>
    <p:sldId id="343" r:id="rId3"/>
    <p:sldId id="474" r:id="rId4"/>
    <p:sldId id="473" r:id="rId5"/>
    <p:sldId id="479" r:id="rId6"/>
    <p:sldId id="307" r:id="rId7"/>
    <p:sldId id="458" r:id="rId8"/>
    <p:sldId id="464" r:id="rId9"/>
    <p:sldId id="465" r:id="rId10"/>
    <p:sldId id="471" r:id="rId11"/>
    <p:sldId id="470" r:id="rId12"/>
    <p:sldId id="467" r:id="rId13"/>
    <p:sldId id="466" r:id="rId14"/>
    <p:sldId id="476" r:id="rId15"/>
    <p:sldId id="468" r:id="rId16"/>
    <p:sldId id="478" r:id="rId17"/>
    <p:sldId id="477" r:id="rId18"/>
    <p:sldId id="483" r:id="rId19"/>
    <p:sldId id="33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7143" autoAdjust="0"/>
  </p:normalViewPr>
  <p:slideViewPr>
    <p:cSldViewPr>
      <p:cViewPr>
        <p:scale>
          <a:sx n="89" d="100"/>
          <a:sy n="89" d="100"/>
        </p:scale>
        <p:origin x="-56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A0BF0-EE18-45C6-8485-7C7494498B00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3695-1D11-4414-B1B9-EE2195B14D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5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27AE8C7-2F12-4E85-B3E9-585A5967E226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E8E97BC-A153-4DBF-9B10-A1284ABD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489654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Брянское государственное училище (колледж) олимпийского резерва</a:t>
            </a:r>
            <a:endParaRPr lang="ru-RU" sz="3200" b="1" dirty="0"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320480" cy="30932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5" y="404664"/>
            <a:ext cx="4244872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4157396" cy="3058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5325"/>
            <a:ext cx="432048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" y="2808958"/>
            <a:ext cx="3680585" cy="33563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5370702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793492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573" y="13222"/>
            <a:ext cx="8784976" cy="16561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СПОРТИВНЫЙ МУРАВЕЙНИК</a:t>
            </a:r>
            <a:b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768080" cy="5531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29" y="3717032"/>
            <a:ext cx="5112270" cy="340684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4981805" cy="33160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0"/>
          <a:stretch/>
        </p:blipFill>
        <p:spPr>
          <a:xfrm>
            <a:off x="0" y="2230587"/>
            <a:ext cx="5144468" cy="4627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6" y="385763"/>
            <a:ext cx="4896544" cy="3259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37" y="3682792"/>
            <a:ext cx="4788363" cy="3187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1"/>
            <a:ext cx="4247456" cy="246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5264333"/>
            <a:ext cx="871296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Только объединив наши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усилия, мы сделаем жизнь людей с ОВЗ  разнообразнее,  ярче, в 100 раз лучше!!! 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9651" cy="32014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58" y="2076786"/>
            <a:ext cx="4788342" cy="31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76" y="2366166"/>
            <a:ext cx="3017308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" y="0"/>
            <a:ext cx="3054085" cy="4581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1529"/>
          <a:stretch/>
        </p:blipFill>
        <p:spPr>
          <a:xfrm>
            <a:off x="5491143" y="31631"/>
            <a:ext cx="3652857" cy="345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0019" y="3212976"/>
            <a:ext cx="8784976" cy="452596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 Увеличение количества участников мероприятий,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заинтересованных  лиц 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изучении 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особенностей 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развития детей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лиц с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ОВЗ, детей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дошкольного и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школьного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возраста.</a:t>
            </a:r>
          </a:p>
          <a:p>
            <a:pPr marL="109728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 Популяризация ЗОЖ и привлечение широких масс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активным занятиям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физическими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упражнениями,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укреплению здоровья через двигательную активность,  к достижениям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спортивной и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иной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деятельности.</a:t>
            </a:r>
          </a:p>
          <a:p>
            <a:pPr marL="109728" indent="0">
              <a:buNone/>
            </a:pP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4355976" cy="259228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ИТОГИ РЕАЛИЗАЦИИ ПРОЕКТА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07" y="116632"/>
            <a:ext cx="4461491" cy="297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942" y="836712"/>
            <a:ext cx="9002553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3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 Накопление опыта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 р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аботе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детьми, людьми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 ограниченными возможностями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здоровья.</a:t>
            </a:r>
          </a:p>
          <a:p>
            <a:pPr marL="109728" indent="0">
              <a:buNone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4. У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величение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количества желающих повысить свои знания, умения и передать опыт тем, кто в них нуждается (специалистов АФК), накоплению опыта профессиональной,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тренерской, педагогической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и волонтёрской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деятельности и укреплению сотрудничества с работодателями.</a:t>
            </a:r>
          </a:p>
          <a:p>
            <a:pPr marL="109728" indent="0">
              <a:buNone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5. Укрепление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материально-технической базы объектов, оснащение необходимым спортивным инвентарём и оборудованием мест проведения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мероприятий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спортивных соревнований, спортивных праздников.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470" y="-171400"/>
            <a:ext cx="9135739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ИТОГИ РЕАЛИЗАЦИИ ПРОЕКТА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5708"/>
            <a:ext cx="4355660" cy="28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32621"/>
            <a:ext cx="5221024" cy="347557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02030" cy="333262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0"/>
            <a:ext cx="4753172" cy="33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685801"/>
            <a:ext cx="6120680" cy="17350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Documents and Settings\Колесникова\Рабочий стол\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2610000" cy="39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Колесникова\Рабочий стол\наши дела\Лого_2017 новый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7" y="186444"/>
            <a:ext cx="211598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центр дб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3990"/>
            <a:ext cx="2051720" cy="21207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34235" y="1557986"/>
            <a:ext cx="5760889" cy="133300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ВОЛОНТЕРСКИЙ ПРОЕКТ </a:t>
            </a:r>
            <a:endParaRPr lang="ru-RU" sz="3600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75656" y="3304874"/>
            <a:ext cx="5992343" cy="14922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Спортивный МУРАВЕЙНИК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эмблем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188640"/>
            <a:ext cx="2043470" cy="2020314"/>
          </a:xfrm>
          <a:prstGeom prst="rect">
            <a:avLst/>
          </a:prstGeom>
        </p:spPr>
      </p:pic>
      <p:pic>
        <p:nvPicPr>
          <p:cNvPr id="10" name="Рисунок 9" descr="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550" y="222695"/>
            <a:ext cx="3528642" cy="1312676"/>
          </a:xfrm>
          <a:prstGeom prst="rect">
            <a:avLst/>
          </a:prstGeom>
        </p:spPr>
      </p:pic>
      <p:pic>
        <p:nvPicPr>
          <p:cNvPr id="12" name="Рисунок 11" descr="БрянскСпортКомите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5192159"/>
            <a:ext cx="2592288" cy="1653579"/>
          </a:xfrm>
          <a:prstGeom prst="rect">
            <a:avLst/>
          </a:prstGeom>
        </p:spPr>
      </p:pic>
      <p:pic>
        <p:nvPicPr>
          <p:cNvPr id="13" name="Рисунок 12" descr="млодежный свет.jpg"/>
          <p:cNvPicPr>
            <a:picLocks noChangeAspect="1"/>
          </p:cNvPicPr>
          <p:nvPr/>
        </p:nvPicPr>
        <p:blipFill>
          <a:blip r:embed="rId7" cstate="print"/>
          <a:srcRect t="15428" r="957" b="16430"/>
          <a:stretch>
            <a:fillRect/>
          </a:stretch>
        </p:blipFill>
        <p:spPr>
          <a:xfrm>
            <a:off x="3491880" y="5192159"/>
            <a:ext cx="3071829" cy="1665841"/>
          </a:xfrm>
          <a:prstGeom prst="rect">
            <a:avLst/>
          </a:prstGeom>
        </p:spPr>
      </p:pic>
      <p:pic>
        <p:nvPicPr>
          <p:cNvPr id="15" name="Рисунок 14" descr="цент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302753"/>
            <a:ext cx="2043470" cy="25202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3054350" cy="160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добровольческих инициатив училища (колледжа)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олимпийского резерва (ЦДИБГУОР)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bguor\Desktop\БГУОР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0"/>
          <a:stretch/>
        </p:blipFill>
        <p:spPr bwMode="auto">
          <a:xfrm>
            <a:off x="3955993" y="4221088"/>
            <a:ext cx="5214937" cy="24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bguor\Desktop\БГУОР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" b="47633"/>
          <a:stretch/>
        </p:blipFill>
        <p:spPr bwMode="auto">
          <a:xfrm>
            <a:off x="-5604" y="1988840"/>
            <a:ext cx="46496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39"/>
            <a:ext cx="4234892" cy="282215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9972" y="2812307"/>
            <a:ext cx="850728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latin typeface="Times New Roman"/>
                <a:ea typeface="Courier New"/>
              </a:rPr>
              <a:t>Привлечь воспитанников центров развития и</a:t>
            </a:r>
            <a:r>
              <a:rPr lang="ru-RU" sz="2800" b="1" dirty="0" smtClean="0">
                <a:latin typeface="Times New Roman"/>
                <a:ea typeface="Courier New"/>
              </a:rPr>
              <a:t> реабилитации детей </a:t>
            </a:r>
            <a:r>
              <a:rPr lang="ru-RU" sz="2800" b="1" dirty="0">
                <a:latin typeface="Times New Roman"/>
                <a:ea typeface="Courier New"/>
              </a:rPr>
              <a:t>с ОВЗ, инвалидов центров реабилитации г. Брянска и Брянской области, воспитанников дошкольных учреждений, учащихся школ города, </a:t>
            </a:r>
            <a:r>
              <a:rPr lang="ru-RU" sz="2800" b="1" dirty="0" smtClean="0">
                <a:latin typeface="Times New Roman"/>
                <a:ea typeface="Courier New"/>
              </a:rPr>
              <a:t> детей, </a:t>
            </a:r>
            <a:r>
              <a:rPr lang="ru-RU" sz="2800" b="1" dirty="0">
                <a:latin typeface="Times New Roman"/>
                <a:ea typeface="Courier New"/>
              </a:rPr>
              <a:t>оставшимися без попечения родителей </a:t>
            </a:r>
            <a:r>
              <a:rPr lang="ru-RU" sz="2800" b="1" dirty="0" smtClean="0">
                <a:latin typeface="Times New Roman"/>
                <a:ea typeface="Courier New"/>
              </a:rPr>
              <a:t>социальных приютов  к  активному участию </a:t>
            </a:r>
            <a:r>
              <a:rPr lang="ru-RU" sz="2800" b="1" dirty="0">
                <a:latin typeface="Times New Roman"/>
                <a:ea typeface="Courier New"/>
              </a:rPr>
              <a:t>в двигательной спортивной  деятельности на станциях Спортивного </a:t>
            </a:r>
            <a:r>
              <a:rPr lang="ru-RU" sz="2800" b="1" dirty="0" smtClean="0">
                <a:latin typeface="Times New Roman"/>
                <a:ea typeface="Courier New"/>
              </a:rPr>
              <a:t>МУРАВЕЙНИКА -  на </a:t>
            </a:r>
            <a:r>
              <a:rPr lang="ru-RU" sz="2800" b="1" dirty="0">
                <a:latin typeface="Times New Roman"/>
                <a:ea typeface="Courier New"/>
              </a:rPr>
              <a:t>совместных традиционных мероприятиях </a:t>
            </a:r>
            <a:r>
              <a:rPr lang="ru-RU" sz="2800" b="1" dirty="0" smtClean="0">
                <a:latin typeface="Times New Roman"/>
                <a:ea typeface="Courier New"/>
              </a:rPr>
              <a:t>по пропаганде ЗОЖ</a:t>
            </a:r>
            <a:r>
              <a:rPr lang="ru-RU" sz="2800" b="1" dirty="0">
                <a:latin typeface="Times New Roman"/>
                <a:ea typeface="Courier New"/>
              </a:rPr>
              <a:t>, спортивных </a:t>
            </a:r>
            <a:r>
              <a:rPr lang="ru-RU" sz="2800" b="1" dirty="0" smtClean="0">
                <a:latin typeface="Times New Roman"/>
                <a:ea typeface="Courier New"/>
              </a:rPr>
              <a:t>праздниках, Фестивалях </a:t>
            </a:r>
            <a:r>
              <a:rPr lang="ru-RU" sz="2800" b="1" dirty="0">
                <a:latin typeface="Times New Roman"/>
                <a:ea typeface="Courier New"/>
              </a:rPr>
              <a:t>для детей и взрослых</a:t>
            </a:r>
            <a:r>
              <a:rPr lang="ru-RU" sz="2800" b="1" dirty="0" smtClean="0">
                <a:latin typeface="Times New Roman"/>
                <a:ea typeface="Courier New"/>
              </a:rPr>
              <a:t>.</a:t>
            </a:r>
          </a:p>
          <a:p>
            <a:r>
              <a:rPr lang="ru-RU" sz="2800" b="1" dirty="0" smtClean="0">
                <a:latin typeface="Times New Roman"/>
                <a:ea typeface="Courier New"/>
              </a:rPr>
              <a:t> Привлечь </a:t>
            </a:r>
            <a:r>
              <a:rPr lang="ru-RU" sz="2800" b="1" dirty="0">
                <a:latin typeface="Times New Roman"/>
                <a:ea typeface="Courier New"/>
              </a:rPr>
              <a:t>и </a:t>
            </a:r>
            <a:r>
              <a:rPr lang="ru-RU" sz="2800" b="1" dirty="0" smtClean="0">
                <a:latin typeface="Times New Roman"/>
                <a:ea typeface="Courier New"/>
              </a:rPr>
              <a:t>активизировать  деятельность  большего числа  </a:t>
            </a:r>
            <a:r>
              <a:rPr lang="ru-RU" sz="2800" b="1" dirty="0">
                <a:latin typeface="Times New Roman"/>
                <a:ea typeface="Courier New"/>
              </a:rPr>
              <a:t>волонтеров по организации и проведению </a:t>
            </a:r>
            <a:r>
              <a:rPr lang="ru-RU" sz="2800" b="1" dirty="0" smtClean="0">
                <a:latin typeface="Times New Roman"/>
                <a:ea typeface="Courier New"/>
              </a:rPr>
              <a:t>станций </a:t>
            </a:r>
            <a:r>
              <a:rPr lang="ru-RU" sz="2800" b="1" dirty="0">
                <a:latin typeface="Times New Roman"/>
                <a:ea typeface="Courier New"/>
              </a:rPr>
              <a:t>МУРАВЕЙНИКА, подготовке участников к </a:t>
            </a:r>
            <a:r>
              <a:rPr lang="ru-RU" sz="2800" b="1" dirty="0" smtClean="0">
                <a:latin typeface="Times New Roman"/>
                <a:ea typeface="Courier New"/>
              </a:rPr>
              <a:t>выполнению  физических упражнений, </a:t>
            </a:r>
            <a:r>
              <a:rPr lang="ru-RU" sz="2800" b="1" dirty="0">
                <a:latin typeface="Times New Roman"/>
                <a:ea typeface="Courier New"/>
              </a:rPr>
              <a:t>развитию физических качеств и </a:t>
            </a:r>
            <a:r>
              <a:rPr lang="ru-RU" sz="2800" b="1" dirty="0" smtClean="0">
                <a:latin typeface="Times New Roman"/>
                <a:ea typeface="Courier New"/>
              </a:rPr>
              <a:t>способностей, выборе вида спорта.</a:t>
            </a:r>
            <a:endParaRPr lang="ru-RU" sz="2400" b="1" dirty="0">
              <a:latin typeface="Courier New"/>
              <a:ea typeface="Courier New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116632"/>
            <a:ext cx="5637312" cy="2232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ЦЕЛЬ ПРОЕКТА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70892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1.Определить основные направления и формы взаимодействий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центров и организаций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подготовки и проведения мероприятий в начале каждого календарного года.</a:t>
            </a:r>
          </a:p>
          <a:p>
            <a:pPr marL="109728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2. Определить и обучить группы волонтеров и руководителей  для ежемесячной подготовки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участников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мероприятий в центрах развития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реабилитации, школах, детских садах.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>
                <a:latin typeface="Arial" pitchFamily="34" charset="0"/>
                <a:cs typeface="Arial" pitchFamily="34" charset="0"/>
              </a:rPr>
              <a:t>. Привлечь к участию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дополнительных  занятиях </a:t>
            </a:r>
            <a:r>
              <a:rPr lang="ru-RU" dirty="0">
                <a:latin typeface="Arial" pitchFamily="34" charset="0"/>
                <a:cs typeface="Arial" pitchFamily="34" charset="0"/>
              </a:rPr>
              <a:t>физическими упражнениями, избранным видом спорта,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школьников, детей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взрослых с </a:t>
            </a:r>
            <a:r>
              <a:rPr lang="ru-RU" dirty="0">
                <a:latin typeface="Arial" pitchFamily="34" charset="0"/>
                <a:cs typeface="Arial" pitchFamily="34" charset="0"/>
              </a:rPr>
              <a:t>ОВЗ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индивидуально </a:t>
            </a:r>
            <a:r>
              <a:rPr lang="ru-RU" dirty="0">
                <a:latin typeface="Arial" pitchFamily="34" charset="0"/>
                <a:cs typeface="Arial" pitchFamily="34" charset="0"/>
              </a:rPr>
              <a:t>и всей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семьёй.</a:t>
            </a:r>
          </a:p>
          <a:p>
            <a:pPr marL="109728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4. Вести пропаганду  ЗОЖ - по развитию физических качеств и способностей, активизации двигательной активности среди детей, школьников, лиц с ограниченными возможностями через участие в проекте 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Создать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условий для самореализации каждого волонтера, роста его самооценки, развитие профессионального потенциала.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848" y="1124744"/>
            <a:ext cx="627504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Задачи проекта</a:t>
            </a:r>
            <a:endParaRPr lang="ru-RU" sz="4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3779912" cy="25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96744"/>
          </a:xfrm>
        </p:spPr>
        <p:txBody>
          <a:bodyPr>
            <a:normAutofit fontScale="92500"/>
          </a:bodyPr>
          <a:lstStyle/>
          <a:p>
            <a:pPr marL="18288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МЕРОПРИЯТИЯ ГОДА ПО ПРОЕКТУ</a:t>
            </a:r>
          </a:p>
          <a:p>
            <a:pPr marL="532638" indent="-514350"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Спортивный МУРАВЕЙНИК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для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детей центров развития «День Защиты детей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 (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июнь)</a:t>
            </a:r>
          </a:p>
          <a:p>
            <a:pPr marL="532638" indent="-514350"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Спортивный МУРАВЕЙНИК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детей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Центра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«Гармония»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Папа, мама, я - обычная семья» ( октябрь,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февраль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Фестиваль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спорта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Дружба для лиц с ОВЗ, инвалидов центров реабилитации г.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Брянска (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декабрь, апрель)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Рождественский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праздник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детей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центров развития «Поверь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себя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», социального приюта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(январь)</a:t>
            </a: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- Спортивный МУРАВЕЙНИК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для учащихся гимназии и школ города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"Оранжевая Весна",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«Оранжевая Осень"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- Спортивный МУРАВЕЙНИК "Весенняя  и осенняя спартакиады - "Здоровье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!« (март)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- Спортивный МУРАВЕЙНИК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на Фестивале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ГТО среди лиц с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ПОДА (август)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532638" indent="-514350">
              <a:buFont typeface="Wingdings 3"/>
              <a:buAutoNum type="arabicPeriod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- Спортивный МУРАВЕЙНИК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  Фестивале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спорта ГТО- Молодежного Совета ( среди молодежных коллективов города Брянска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).(май)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532638" indent="-514350">
              <a:buAutoNum type="arabicPeriod"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МЕРОПРИЯТИЯ  ДЛЯ  ДЕТЕЙ С ОВЗ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РАМКАХ   ПРОЕКТА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96" y="3020870"/>
            <a:ext cx="5724804" cy="381504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320000" cy="287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53254" y="177013"/>
            <a:ext cx="3283282" cy="272231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Все вместе</a:t>
            </a:r>
            <a:b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дети и</a:t>
            </a:r>
            <a:b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родители</a:t>
            </a:r>
            <a:endParaRPr lang="ru-RU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899327"/>
            <a:ext cx="5976705" cy="3982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510136" cy="55892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" y="0"/>
            <a:ext cx="5252808" cy="29506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412776"/>
            <a:ext cx="3822171" cy="57332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68926" y="3573016"/>
            <a:ext cx="2736304" cy="3096343"/>
          </a:xfrm>
        </p:spPr>
        <p:txBody>
          <a:bodyPr>
            <a:normAutofit/>
          </a:bodyPr>
          <a:lstStyle/>
          <a:p>
            <a:pPr algn="ctr">
              <a:lnSpc>
                <a:spcPts val="2640"/>
              </a:lnSpc>
            </a:pPr>
            <a: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ВСЕ</a:t>
            </a:r>
            <a:b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У НИХ</a:t>
            </a:r>
            <a:b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ОБЯЗАТЕЛЬНО </a:t>
            </a:r>
            <a: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ПОЛУЧИТСЯ!</a:t>
            </a:r>
            <a:endParaRPr lang="ru-RU" sz="2200" dirty="0"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26" y="-1107504"/>
            <a:ext cx="3163952" cy="475252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41" y="2465512"/>
            <a:ext cx="2928325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4348</TotalTime>
  <Words>455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Брянское государственное училище (колледж) олимпийского резерва</vt:lpstr>
      <vt:lpstr>ВОЛОНТЕРСКИЙ ПРОЕКТ </vt:lpstr>
      <vt:lpstr>Центр добровольческих инициатив училища (колледжа)  олимпийского резерва (ЦДИБГУОР)</vt:lpstr>
      <vt:lpstr>ЦЕЛЬ ПРОЕКТА</vt:lpstr>
      <vt:lpstr>Задачи проекта</vt:lpstr>
      <vt:lpstr>Презентация PowerPoint</vt:lpstr>
      <vt:lpstr>МЕРОПРИЯТИЯ  ДЛЯ  ДЕТЕЙ С ОВЗ  В РАМКАХ   ПРОЕКТА   </vt:lpstr>
      <vt:lpstr>Все вместе дети и родители</vt:lpstr>
      <vt:lpstr>ВСЕ У НИХ ОБЯЗАТЕЛЬНО  ПОЛУЧИТСЯ!</vt:lpstr>
      <vt:lpstr>Презентация PowerPoint</vt:lpstr>
      <vt:lpstr>Презентация PowerPoint</vt:lpstr>
      <vt:lpstr>СПОРТИВНЫЙ МУРАВЕЙНИК </vt:lpstr>
      <vt:lpstr>Презентация PowerPoint</vt:lpstr>
      <vt:lpstr>Презентация PowerPoint</vt:lpstr>
      <vt:lpstr>Презентация PowerPoint</vt:lpstr>
      <vt:lpstr>ИТОГИ РЕАЛИЗАЦИИ ПРОЕКТА</vt:lpstr>
      <vt:lpstr>ИТОГИ РЕАЛИЗАЦИИ ПРОЕКТА</vt:lpstr>
      <vt:lpstr>Презентация PowerPoint</vt:lpstr>
      <vt:lpstr>Презентация PowerPoint</vt:lpstr>
    </vt:vector>
  </TitlesOfParts>
  <Company>BKFK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Kolesnikova</dc:creator>
  <cp:lastModifiedBy>bguor</cp:lastModifiedBy>
  <cp:revision>397</cp:revision>
  <dcterms:created xsi:type="dcterms:W3CDTF">2011-02-01T13:43:51Z</dcterms:created>
  <dcterms:modified xsi:type="dcterms:W3CDTF">2023-05-12T11:25:36Z</dcterms:modified>
</cp:coreProperties>
</file>