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0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6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2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3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6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5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64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1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9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7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30E1A-EFA9-4BDF-A830-D1BBC2DAD5A4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6B20-B1A0-428B-A42C-A76EFAEF0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0" y="0"/>
            <a:ext cx="12381045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4664" y="962108"/>
            <a:ext cx="10515600" cy="533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latin typeface="GG Wolfram" pitchFamily="50" charset="0"/>
            </a:endParaRPr>
          </a:p>
        </p:txBody>
      </p:sp>
      <p:pic>
        <p:nvPicPr>
          <p:cNvPr id="8" name="Picture 3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4" y="365760"/>
            <a:ext cx="3973941" cy="20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1"/>
          <a:stretch/>
        </p:blipFill>
        <p:spPr>
          <a:xfrm>
            <a:off x="9929642" y="962108"/>
            <a:ext cx="1448043" cy="120200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61227" y="6570007"/>
            <a:ext cx="8762473" cy="22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GG Wolfram" pitchFamily="50" charset="0"/>
              </a:rPr>
              <a:t>Кировская область, г. Киров</a:t>
            </a:r>
            <a:endParaRPr lang="ru-RU" dirty="0">
              <a:latin typeface="GG Wolfram" pitchFamily="50" charset="0"/>
            </a:endParaRPr>
          </a:p>
        </p:txBody>
      </p:sp>
      <p:pic>
        <p:nvPicPr>
          <p:cNvPr id="11" name="Picture 2" descr="C:\Илья\ГДЦ\Ребя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7" y="848599"/>
            <a:ext cx="10292467" cy="578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6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-69871" y="-6006"/>
            <a:ext cx="12381045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07664" y="618645"/>
            <a:ext cx="10781969" cy="1647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>
                <a:latin typeface="GG Wolfram" pitchFamily="50" charset="0"/>
              </a:rPr>
              <a:t>Основная деятельность центра: </a:t>
            </a:r>
            <a:endParaRPr lang="en-US" sz="3300" dirty="0" smtClean="0">
              <a:latin typeface="GG Wolfram" pitchFamily="50" charset="0"/>
            </a:endParaRPr>
          </a:p>
          <a:p>
            <a:pPr>
              <a:tabLst>
                <a:tab pos="87313" algn="l"/>
              </a:tabLst>
            </a:pPr>
            <a:r>
              <a:rPr lang="en-US" sz="3300" dirty="0" smtClean="0">
                <a:latin typeface="GG Wolfram" pitchFamily="50" charset="0"/>
              </a:rPr>
              <a:t>- </a:t>
            </a:r>
            <a:r>
              <a:rPr lang="ru-RU" sz="3300" dirty="0" smtClean="0">
                <a:latin typeface="GG Wolfram" pitchFamily="50" charset="0"/>
              </a:rPr>
              <a:t>развитие </a:t>
            </a:r>
            <a:r>
              <a:rPr lang="ru-RU" sz="3300" dirty="0">
                <a:latin typeface="GG Wolfram" pitchFamily="50" charset="0"/>
              </a:rPr>
              <a:t>и </a:t>
            </a:r>
            <a:r>
              <a:rPr lang="ru-RU" sz="3300" dirty="0" smtClean="0">
                <a:latin typeface="GG Wolfram" pitchFamily="50" charset="0"/>
              </a:rPr>
              <a:t>поддержка</a:t>
            </a:r>
            <a:r>
              <a:rPr lang="en-US" sz="3300" dirty="0">
                <a:latin typeface="GG Wolfram" pitchFamily="50" charset="0"/>
              </a:rPr>
              <a:t> </a:t>
            </a:r>
            <a:r>
              <a:rPr lang="ru-RU" sz="3300" dirty="0" smtClean="0">
                <a:latin typeface="GG Wolfram" pitchFamily="50" charset="0"/>
              </a:rPr>
              <a:t>молодёжных</a:t>
            </a:r>
            <a:r>
              <a:rPr lang="en-US" sz="3300" dirty="0" smtClean="0">
                <a:latin typeface="GG Wolfram" pitchFamily="50" charset="0"/>
              </a:rPr>
              <a:t> </a:t>
            </a:r>
            <a:r>
              <a:rPr lang="ru-RU" sz="3300" dirty="0" smtClean="0">
                <a:latin typeface="GG Wolfram" pitchFamily="50" charset="0"/>
              </a:rPr>
              <a:t>инициатив </a:t>
            </a:r>
            <a:endParaRPr lang="en-US" sz="3300" dirty="0" smtClean="0">
              <a:latin typeface="GG Wolfram" pitchFamily="50" charset="0"/>
            </a:endParaRPr>
          </a:p>
        </p:txBody>
      </p:sp>
      <p:pic>
        <p:nvPicPr>
          <p:cNvPr id="9" name="Picture 2" descr="C:\Илья\ГДЦ\Дети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23" y="2441678"/>
            <a:ext cx="6610012" cy="366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6547" y="2784145"/>
            <a:ext cx="45288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Пространства свободного общения;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Занятия по интересам;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Коллекция настольных игр;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Бесплатная точка </a:t>
            </a:r>
            <a:r>
              <a:rPr lang="en-US" dirty="0" smtClean="0">
                <a:latin typeface="GG Wolfram" pitchFamily="50" charset="0"/>
              </a:rPr>
              <a:t>Wi Fi</a:t>
            </a:r>
            <a:endParaRPr lang="ru-RU" dirty="0" smtClean="0">
              <a:latin typeface="GG Wolfram" pitchFamily="50" charset="0"/>
            </a:endParaRPr>
          </a:p>
          <a:p>
            <a:endParaRPr lang="en-US" dirty="0">
              <a:latin typeface="GG Wolfram" pitchFamily="50" charset="0"/>
            </a:endParaRPr>
          </a:p>
        </p:txBody>
      </p:sp>
      <p:pic>
        <p:nvPicPr>
          <p:cNvPr id="8" name="Picture 3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" y="4999654"/>
            <a:ext cx="3560657" cy="18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5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-77823" y="0"/>
            <a:ext cx="1238104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3171" y="1659762"/>
            <a:ext cx="108932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вовлечение </a:t>
            </a:r>
            <a:r>
              <a:rPr lang="ru-RU" dirty="0">
                <a:latin typeface="GG Wolfram" pitchFamily="50" charset="0"/>
              </a:rPr>
              <a:t>подростков и молодёжи в добровольческую </a:t>
            </a:r>
            <a:r>
              <a:rPr lang="ru-RU" dirty="0" smtClean="0">
                <a:latin typeface="GG Wolfram" pitchFamily="50" charset="0"/>
              </a:rPr>
              <a:t>деятельность;</a:t>
            </a:r>
            <a:endParaRPr lang="en-US" dirty="0">
              <a:latin typeface="GG Wolfram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GG Wolfram" pitchFamily="50" charset="0"/>
              </a:rPr>
              <a:t>профилактика негативных явлений, позитивная занятость подростков и молодёжи, находящихся в социально-опасном </a:t>
            </a:r>
            <a:r>
              <a:rPr lang="ru-RU" dirty="0" smtClean="0">
                <a:latin typeface="GG Wolfram" pitchFamily="50" charset="0"/>
              </a:rPr>
              <a:t>положении;</a:t>
            </a:r>
            <a:endParaRPr lang="en-US" dirty="0">
              <a:latin typeface="GG Wolfram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GG Wolfram" pitchFamily="50" charset="0"/>
              </a:rPr>
              <a:t>пропаганда здорового образа </a:t>
            </a:r>
            <a:r>
              <a:rPr lang="ru-RU" dirty="0" smtClean="0">
                <a:latin typeface="GG Wolfram" pitchFamily="50" charset="0"/>
              </a:rPr>
              <a:t>жизни;</a:t>
            </a:r>
            <a:endParaRPr lang="en-US" dirty="0">
              <a:latin typeface="GG Wolfram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GG Wolfram" pitchFamily="50" charset="0"/>
              </a:rPr>
              <a:t>гражданско-патриотическое </a:t>
            </a:r>
            <a:r>
              <a:rPr lang="ru-RU" dirty="0" smtClean="0">
                <a:latin typeface="GG Wolfram" pitchFamily="50" charset="0"/>
              </a:rPr>
              <a:t>воспитание;</a:t>
            </a:r>
            <a:endParaRPr lang="en-US" dirty="0">
              <a:latin typeface="GG Wolfram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GG Wolfram" pitchFamily="50" charset="0"/>
              </a:rPr>
              <a:t>развитие и поддержка </a:t>
            </a:r>
            <a:r>
              <a:rPr lang="ru-RU" dirty="0" smtClean="0">
                <a:latin typeface="GG Wolfram" pitchFamily="50" charset="0"/>
              </a:rPr>
              <a:t>молодёжных</a:t>
            </a:r>
            <a:r>
              <a:rPr lang="en-US" dirty="0" smtClean="0">
                <a:latin typeface="GG Wolfram" pitchFamily="50" charset="0"/>
              </a:rPr>
              <a:t> </a:t>
            </a:r>
            <a:r>
              <a:rPr lang="ru-RU" dirty="0" smtClean="0">
                <a:latin typeface="GG Wolfram" pitchFamily="50" charset="0"/>
              </a:rPr>
              <a:t>увлечений</a:t>
            </a:r>
            <a:endParaRPr lang="ru-RU" dirty="0">
              <a:latin typeface="GG Wolfram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9059" y="894162"/>
            <a:ext cx="642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dirty="0">
                <a:latin typeface="GG Wolfram" pitchFamily="50" charset="0"/>
              </a:rPr>
              <a:t>Направления деятельности: </a:t>
            </a:r>
            <a:endParaRPr lang="en-US" sz="3500" dirty="0">
              <a:latin typeface="GG Wolfram" pitchFamily="50" charset="0"/>
            </a:endParaRPr>
          </a:p>
        </p:txBody>
      </p:sp>
      <p:pic>
        <p:nvPicPr>
          <p:cNvPr id="2052" name="Picture 4" descr="https://sun9-7.userapi.com/impg/3KgZLidAN0cfYzr1ZCttBElmCnAvjhhABSFGGg/buYw4-1YKTc.jpg?size=2560x1703&amp;quality=95&amp;sign=feafccf36f40203982fd71ef55b8a84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89" y="3754053"/>
            <a:ext cx="3531820" cy="23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6.userapi.com/impg/B4GTaCaUR3BDjS6JiJzSJLG-SEVIbWvav-BGzw/rYf07ojpNyg.jpg?size=2560x1703&amp;quality=95&amp;sign=282af73fec82a4f6b0360b79df8401d8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/>
          <a:stretch/>
        </p:blipFill>
        <p:spPr bwMode="auto">
          <a:xfrm>
            <a:off x="920261" y="3754052"/>
            <a:ext cx="3095816" cy="234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30.userapi.com/impg/M_Zxg8gyDaag2etTQRnd17o2BMaW2z_63bca7w/4-1XpyWjgwQ.jpg?size=1600x1064&amp;quality=95&amp;sign=a3ee857d3f094b0f863fcfcdbbc1c2eb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3"/>
          <a:stretch/>
        </p:blipFill>
        <p:spPr bwMode="auto">
          <a:xfrm flipH="1">
            <a:off x="8141676" y="3754051"/>
            <a:ext cx="3065865" cy="2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9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-77822" y="0"/>
            <a:ext cx="1238104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24" y="996847"/>
            <a:ext cx="1149924" cy="1149924"/>
          </a:xfrm>
          <a:prstGeom prst="rect">
            <a:avLst/>
          </a:prstGeom>
        </p:spPr>
      </p:pic>
      <p:pic>
        <p:nvPicPr>
          <p:cNvPr id="6" name="Picture 3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" y="4838432"/>
            <a:ext cx="3882113" cy="2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21209" y="1060659"/>
            <a:ext cx="48909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 smtClean="0">
                <a:latin typeface="GG Wolfram" pitchFamily="50" charset="0"/>
              </a:rPr>
              <a:t>Проекты ГДЦ на 2023 г</a:t>
            </a:r>
            <a:r>
              <a:rPr lang="ru-RU" dirty="0" smtClean="0">
                <a:latin typeface="GG Wolfram" pitchFamily="50" charset="0"/>
              </a:rPr>
              <a:t>.</a:t>
            </a:r>
            <a:endParaRPr lang="en-US" dirty="0">
              <a:latin typeface="GG Wolfram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4477" y="2532458"/>
            <a:ext cx="614142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GG Wolfram" pitchFamily="50" charset="0"/>
              </a:rPr>
              <a:t>Добровольчество – это искусство;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G Wolfram" pitchFamily="50" charset="0"/>
              </a:rPr>
              <a:t>Добровольчество здесь и сейчас;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G Wolfram" pitchFamily="50" charset="0"/>
              </a:rPr>
              <a:t>Добро карта. Киров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GG Wolfram" pitchFamily="50" charset="0"/>
              </a:rPr>
              <a:t>Медиапроект</a:t>
            </a:r>
            <a:r>
              <a:rPr lang="ru-RU" dirty="0" smtClean="0">
                <a:latin typeface="GG Wolfram" pitchFamily="50" charset="0"/>
              </a:rPr>
              <a:t> «Добрые новости Доброго города»;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G Wolfram" pitchFamily="50" charset="0"/>
              </a:rPr>
              <a:t>Великие люди об образовании;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G Wolfram" pitchFamily="50" charset="0"/>
              </a:rPr>
              <a:t>Танковый биатлон в школе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GG Wolfram" pitchFamily="50" charset="0"/>
              </a:rPr>
              <a:t>История кировского Т-60</a:t>
            </a:r>
            <a:endParaRPr lang="en-US" dirty="0">
              <a:latin typeface="GG Wolfram" pitchFamily="50" charset="0"/>
            </a:endParaRPr>
          </a:p>
        </p:txBody>
      </p:sp>
      <p:pic>
        <p:nvPicPr>
          <p:cNvPr id="1026" name="Picture 2" descr="https://sun9-5.userapi.com/impg/imzDhjofaCZxPWWwm2pmGY9o6ih-8oIiUEK9Aw/dT_0Qvp-jkQ.jpg?size=2560x1704&amp;quality=95&amp;sign=a3185c56457762d2621db52c1626136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6" y="2903499"/>
            <a:ext cx="2176951" cy="14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0.userapi.com/impg/_RWyWwR7hbv_Kax3XG1dDz_9yJY77GN5kOJCWQ/1CmJCbbimFE.jpg?size=2560x1704&amp;quality=95&amp;sign=00ab439b60eb71742ee96a1a73a5575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38" y="4174018"/>
            <a:ext cx="1887415" cy="125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4.userapi.com/impg/ux00FrMTR14yGhCQYxAHjGUtk6jPEOs8o8friQ/IEV4m4MpEUs.jpg?size=2560x1704&amp;quality=95&amp;sign=4b280793300a8fd9a6a71b4723dbf5a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38" y="2726904"/>
            <a:ext cx="1898900" cy="12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59.userapi.com/impg/3gW012z5ydnI98Luv-IZSjKJNFCDjOGki6aZWg/yX-VsYe3Juo.jpg?size=2560x1609&amp;quality=95&amp;sign=692157f82448e6f573cc3f1fcdaaccaa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6" y="4488492"/>
            <a:ext cx="2176952" cy="13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76.userapi.com/impg/vi-3tRsneXf1RSUWRFQscTdC8BefUF8xkYJAJA/dBj80paTn48.jpg?size=2560x1768&amp;quality=95&amp;sign=4cc26ce9d7c8d79639842463cfeba5a2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09" y="4879800"/>
            <a:ext cx="2043893" cy="141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9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-77822" y="0"/>
            <a:ext cx="1238104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24" y="996847"/>
            <a:ext cx="1149924" cy="1149924"/>
          </a:xfrm>
          <a:prstGeom prst="rect">
            <a:avLst/>
          </a:prstGeom>
        </p:spPr>
      </p:pic>
      <p:pic>
        <p:nvPicPr>
          <p:cNvPr id="6" name="Picture 3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" y="4838432"/>
            <a:ext cx="3882113" cy="2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03336" y="1005000"/>
            <a:ext cx="896578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 smtClean="0">
                <a:latin typeface="GG Wolfram" pitchFamily="50" charset="0"/>
              </a:rPr>
              <a:t>Организаторы мероприятий 2022 – 2023 гг.</a:t>
            </a:r>
            <a:endParaRPr lang="en-US" sz="3300" dirty="0">
              <a:latin typeface="GG Wolfram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0413" y="2162875"/>
            <a:ext cx="100495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Серия интерактивных занятий «Добровольчество» на территории МО «Город Киров»;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Муниципальный конкурс «Доброволец города Кирова»;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Муниципальный слёт добровольческих объединений МО «Город Киров»</a:t>
            </a:r>
          </a:p>
          <a:p>
            <a:endParaRPr lang="en-US" dirty="0">
              <a:latin typeface="GG Wolfram" pitchFamily="50" charset="0"/>
            </a:endParaRPr>
          </a:p>
        </p:txBody>
      </p:sp>
      <p:pic>
        <p:nvPicPr>
          <p:cNvPr id="4098" name="Picture 2" descr="https://sun9-58.userapi.com/impg/cjoaq1fXGzrZm1gVz9wMYJBBam5Zd-WLgPEiEw/UAe40zA7wUg.jpg?size=1600x1064&amp;quality=95&amp;sign=36ee30dade784f3e9a55e87236200ef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95" y="3554647"/>
            <a:ext cx="3347043" cy="222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7.userapi.com/impg/QiMvZ9hzCGoJAXZ0A9KGArtZqHt7iTbK1Sgl4A/w8urFoIy5iM.jpg?size=2560x1707&amp;quality=95&amp;sign=1f0442279669c3d2c7ea90f260e99641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1"/>
          <a:stretch/>
        </p:blipFill>
        <p:spPr bwMode="auto">
          <a:xfrm>
            <a:off x="4555629" y="3557202"/>
            <a:ext cx="3114139" cy="22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04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-77823" y="0"/>
            <a:ext cx="12381045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5163" y="951809"/>
            <a:ext cx="462338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dirty="0" smtClean="0">
                <a:latin typeface="GG Wolfram" pitchFamily="50" charset="0"/>
              </a:rPr>
              <a:t>Имеющиеся ресурсы</a:t>
            </a:r>
            <a:endParaRPr lang="en-US" sz="3300" dirty="0">
              <a:latin typeface="GG Wolfram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6084" y="1997839"/>
            <a:ext cx="567815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Личное помещение более 145,5 кв. м.</a:t>
            </a:r>
          </a:p>
          <a:p>
            <a:r>
              <a:rPr lang="ru-RU" dirty="0" smtClean="0">
                <a:latin typeface="GG Wolfram" pitchFamily="50" charset="0"/>
              </a:rPr>
              <a:t>(2 зала, 4 кабинета);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Техника для проведения мероприятий </a:t>
            </a:r>
          </a:p>
          <a:p>
            <a:r>
              <a:rPr lang="ru-RU" dirty="0" smtClean="0">
                <a:latin typeface="GG Wolfram" pitchFamily="50" charset="0"/>
              </a:rPr>
              <a:t>(звуковое оборудование, микрофон, </a:t>
            </a:r>
          </a:p>
          <a:p>
            <a:r>
              <a:rPr lang="ru-RU" dirty="0" smtClean="0">
                <a:latin typeface="GG Wolfram" pitchFamily="50" charset="0"/>
              </a:rPr>
              <a:t>проектор и экран, принтеры, </a:t>
            </a:r>
          </a:p>
          <a:p>
            <a:r>
              <a:rPr lang="ru-RU" dirty="0" smtClean="0">
                <a:latin typeface="GG Wolfram" pitchFamily="50" charset="0"/>
              </a:rPr>
              <a:t>компьютеры и ноутбуки);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Коммуникационные связи с представителями </a:t>
            </a:r>
          </a:p>
          <a:p>
            <a:r>
              <a:rPr lang="ru-RU" dirty="0" smtClean="0">
                <a:latin typeface="GG Wolfram" pitchFamily="50" charset="0"/>
              </a:rPr>
              <a:t>бизнеса и другими организациями г. Кирова;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GG Wolfram" pitchFamily="50" charset="0"/>
              </a:rPr>
              <a:t>Административная поддержка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G Wolfram" pitchFamily="50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24" y="996847"/>
            <a:ext cx="1149924" cy="1149924"/>
          </a:xfrm>
          <a:prstGeom prst="rect">
            <a:avLst/>
          </a:prstGeom>
        </p:spPr>
      </p:pic>
      <p:pic>
        <p:nvPicPr>
          <p:cNvPr id="10" name="Picture 3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" y="4838432"/>
            <a:ext cx="3882113" cy="2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Илья\ГДЦ\План ГДЦ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76" y="1997839"/>
            <a:ext cx="7311124" cy="41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73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283" t="30284" r="19399" b="20165"/>
          <a:stretch/>
        </p:blipFill>
        <p:spPr>
          <a:xfrm>
            <a:off x="-77824" y="0"/>
            <a:ext cx="1238104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24" y="996847"/>
            <a:ext cx="1149924" cy="1149924"/>
          </a:xfrm>
          <a:prstGeom prst="rect">
            <a:avLst/>
          </a:prstGeom>
        </p:spPr>
      </p:pic>
      <p:pic>
        <p:nvPicPr>
          <p:cNvPr id="6" name="Picture 3" descr="C:\Илья\Бренд бук ГДЦ\Logotip-GDTs-tsvetnoi_77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7" y="4838432"/>
            <a:ext cx="3882113" cy="20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05131" y="997800"/>
            <a:ext cx="61766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GG Wolfram" pitchFamily="50" charset="0"/>
              </a:rPr>
              <a:t>Структурное подразделение</a:t>
            </a:r>
          </a:p>
          <a:p>
            <a:pPr algn="ctr"/>
            <a:r>
              <a:rPr lang="ru-RU" dirty="0" smtClean="0">
                <a:latin typeface="GG Wolfram" pitchFamily="50" charset="0"/>
              </a:rPr>
              <a:t>муниципального казенного учреждения </a:t>
            </a:r>
          </a:p>
          <a:p>
            <a:pPr algn="ctr"/>
            <a:r>
              <a:rPr lang="ru-RU" dirty="0" smtClean="0">
                <a:latin typeface="GG Wolfram" pitchFamily="50" charset="0"/>
              </a:rPr>
              <a:t>«Объединение </a:t>
            </a:r>
            <a:r>
              <a:rPr lang="ru-RU" dirty="0">
                <a:latin typeface="GG Wolfram" pitchFamily="50" charset="0"/>
              </a:rPr>
              <a:t>подростковых и молодежных клубов </a:t>
            </a:r>
            <a:endParaRPr lang="ru-RU" dirty="0" smtClean="0">
              <a:latin typeface="GG Wolfram" pitchFamily="50" charset="0"/>
            </a:endParaRPr>
          </a:p>
          <a:p>
            <a:pPr algn="ctr"/>
            <a:r>
              <a:rPr lang="ru-RU" dirty="0" smtClean="0">
                <a:latin typeface="GG Wolfram" pitchFamily="50" charset="0"/>
              </a:rPr>
              <a:t>«Перекресток», </a:t>
            </a:r>
          </a:p>
          <a:p>
            <a:pPr algn="ctr"/>
            <a:r>
              <a:rPr lang="ru-RU" dirty="0" smtClean="0">
                <a:latin typeface="GG Wolfram" pitchFamily="50" charset="0"/>
              </a:rPr>
              <a:t>Городской добровольческий центр</a:t>
            </a:r>
          </a:p>
          <a:p>
            <a:pPr algn="ctr"/>
            <a:r>
              <a:rPr lang="ru-RU" dirty="0">
                <a:latin typeface="GG Wolfram" pitchFamily="50" charset="0"/>
              </a:rPr>
              <a:t>г</a:t>
            </a:r>
            <a:r>
              <a:rPr lang="ru-RU" dirty="0" smtClean="0">
                <a:latin typeface="GG Wolfram" pitchFamily="50" charset="0"/>
              </a:rPr>
              <a:t>. Киров, Кировская область</a:t>
            </a:r>
          </a:p>
          <a:p>
            <a:pPr algn="ctr"/>
            <a:r>
              <a:rPr lang="ru-RU" dirty="0" smtClean="0">
                <a:latin typeface="GG Wolfram" pitchFamily="50" charset="0"/>
              </a:rPr>
              <a:t>ул. Калинина 55</a:t>
            </a:r>
          </a:p>
          <a:p>
            <a:pPr algn="ctr"/>
            <a:r>
              <a:rPr lang="en-US" dirty="0">
                <a:latin typeface="GG Wolfram" pitchFamily="50" charset="0"/>
              </a:rPr>
              <a:t>+7 833 263-17-06</a:t>
            </a:r>
            <a:endParaRPr lang="en-US" dirty="0">
              <a:latin typeface="GG Wolfram" pitchFamily="50" charset="0"/>
            </a:endParaRPr>
          </a:p>
        </p:txBody>
      </p:sp>
      <p:pic>
        <p:nvPicPr>
          <p:cNvPr id="5122" name="Picture 2" descr="http://qrcoder.ru/code/?https%3A%2F%2Fvk.com%2Fgdtskirov&amp;10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51" y="3306124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14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228</Words>
  <Application>Microsoft Office PowerPoint</Application>
  <PresentationFormat>Произвольный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Валентина</dc:creator>
  <cp:lastModifiedBy>use</cp:lastModifiedBy>
  <cp:revision>42</cp:revision>
  <dcterms:created xsi:type="dcterms:W3CDTF">2023-02-21T08:20:46Z</dcterms:created>
  <dcterms:modified xsi:type="dcterms:W3CDTF">2023-03-28T10:00:21Z</dcterms:modified>
</cp:coreProperties>
</file>