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sldIdLst>
    <p:sldId id="260" r:id="rId3"/>
    <p:sldId id="264" r:id="rId4"/>
    <p:sldId id="263" r:id="rId5"/>
    <p:sldId id="265" r:id="rId6"/>
    <p:sldId id="266" r:id="rId7"/>
    <p:sldId id="256" r:id="rId8"/>
    <p:sldId id="261" r:id="rId9"/>
    <p:sldId id="257" r:id="rId10"/>
    <p:sldId id="25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6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360" y="7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C1AD-B753-46C2-BBD1-DADE40227B19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BDC6-C35E-4032-B437-26822C9A7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953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C1AD-B753-46C2-BBD1-DADE40227B19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BDC6-C35E-4032-B437-26822C9A7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057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C1AD-B753-46C2-BBD1-DADE40227B19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BDC6-C35E-4032-B437-26822C9A736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8544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C1AD-B753-46C2-BBD1-DADE40227B19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BDC6-C35E-4032-B437-26822C9A7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583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C1AD-B753-46C2-BBD1-DADE40227B19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BDC6-C35E-4032-B437-26822C9A736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08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C1AD-B753-46C2-BBD1-DADE40227B19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BDC6-C35E-4032-B437-26822C9A7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675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C1AD-B753-46C2-BBD1-DADE40227B19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BDC6-C35E-4032-B437-26822C9A7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559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C1AD-B753-46C2-BBD1-DADE40227B19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BDC6-C35E-4032-B437-26822C9A7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239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C1AD-B753-46C2-BBD1-DADE40227B19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BDC6-C35E-4032-B437-26822C9A7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581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C1AD-B753-46C2-BBD1-DADE40227B19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BDC6-C35E-4032-B437-26822C9A7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0208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C1AD-B753-46C2-BBD1-DADE40227B19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BDC6-C35E-4032-B437-26822C9A7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414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C1AD-B753-46C2-BBD1-DADE40227B19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BDC6-C35E-4032-B437-26822C9A7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967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C1AD-B753-46C2-BBD1-DADE40227B19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BDC6-C35E-4032-B437-26822C9A7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380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C1AD-B753-46C2-BBD1-DADE40227B19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BDC6-C35E-4032-B437-26822C9A7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078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C1AD-B753-46C2-BBD1-DADE40227B19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BDC6-C35E-4032-B437-26822C9A7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891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C1AD-B753-46C2-BBD1-DADE40227B19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BDC6-C35E-4032-B437-26822C9A7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6026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C1AD-B753-46C2-BBD1-DADE40227B19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BDC6-C35E-4032-B437-26822C9A7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3636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BDC6-C35E-4032-B437-26822C9A736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C1AD-B753-46C2-BBD1-DADE40227B19}" type="datetimeFigureOut">
              <a:rPr lang="ru-RU" smtClean="0"/>
              <a:t>24.10.2022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280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C1AD-B753-46C2-BBD1-DADE40227B19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BDC6-C35E-4032-B437-26822C9A7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3331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C1AD-B753-46C2-BBD1-DADE40227B19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BDC6-C35E-4032-B437-26822C9A736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3741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C1AD-B753-46C2-BBD1-DADE40227B19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BDC6-C35E-4032-B437-26822C9A7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654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C1AD-B753-46C2-BBD1-DADE40227B19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BDC6-C35E-4032-B437-26822C9A736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1789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C1AD-B753-46C2-BBD1-DADE40227B19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BDC6-C35E-4032-B437-26822C9A7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2148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C1AD-B753-46C2-BBD1-DADE40227B19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BDC6-C35E-4032-B437-26822C9A7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9872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C1AD-B753-46C2-BBD1-DADE40227B19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BDC6-C35E-4032-B437-26822C9A7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5273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C1AD-B753-46C2-BBD1-DADE40227B19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BDC6-C35E-4032-B437-26822C9A7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461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C1AD-B753-46C2-BBD1-DADE40227B19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BDC6-C35E-4032-B437-26822C9A7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780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C1AD-B753-46C2-BBD1-DADE40227B19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BDC6-C35E-4032-B437-26822C9A7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559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C1AD-B753-46C2-BBD1-DADE40227B19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BDC6-C35E-4032-B437-26822C9A7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294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C1AD-B753-46C2-BBD1-DADE40227B19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BDC6-C35E-4032-B437-26822C9A7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19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C1AD-B753-46C2-BBD1-DADE40227B19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BDC6-C35E-4032-B437-26822C9A7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74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C1AD-B753-46C2-BBD1-DADE40227B19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BDC6-C35E-4032-B437-26822C9A7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036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1C1AD-B753-46C2-BBD1-DADE40227B19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1B2BDC6-C35E-4032-B437-26822C9A7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99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1C1AD-B753-46C2-BBD1-DADE40227B19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1B2BDC6-C35E-4032-B437-26822C9A73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37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8" b="8356"/>
          <a:stretch/>
        </p:blipFill>
        <p:spPr>
          <a:xfrm>
            <a:off x="2006829" y="1327184"/>
            <a:ext cx="8178339" cy="5302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312605" y="181342"/>
            <a:ext cx="956678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МУНИЦИПАЛЬНЫЙ ДОБРОВОЛЬЧЕСКИЙ ШТАБ ВЯЗНИКОВСКОГО РАЙОНА</a:t>
            </a:r>
            <a:endParaRPr lang="ru-RU" sz="28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17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12605" y="299326"/>
            <a:ext cx="956678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ЭКОЛОГИЧЕСКАЯ АКЦИЯ «ЧИСТЫЕ ИГРЫ»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53" y="1018842"/>
            <a:ext cx="4307410" cy="27224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667" y="3906514"/>
            <a:ext cx="4189691" cy="27936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472" y="3843024"/>
            <a:ext cx="4223885" cy="28082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967" y="1015156"/>
            <a:ext cx="3639722" cy="272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1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714" y="1397252"/>
            <a:ext cx="7366572" cy="5199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312607" y="328823"/>
            <a:ext cx="956678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БЛАГОУСТРОЙСТВО ПЛОЩАДКИ</a:t>
            </a:r>
          </a:p>
          <a:p>
            <a:pPr algn="ctr"/>
            <a:r>
              <a:rPr lang="ru-RU" sz="28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ДЛЯ АКТИВНОГО ОТДЫХА</a:t>
            </a:r>
          </a:p>
        </p:txBody>
      </p:sp>
    </p:spTree>
    <p:extLst>
      <p:ext uri="{BB962C8B-B14F-4D97-AF65-F5344CB8AC3E}">
        <p14:creationId xmlns:p14="http://schemas.microsoft.com/office/powerpoint/2010/main" val="424951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6" b="5519"/>
          <a:stretch/>
        </p:blipFill>
        <p:spPr>
          <a:xfrm>
            <a:off x="-146590" y="-108878"/>
            <a:ext cx="12485180" cy="7002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312607" y="328823"/>
            <a:ext cx="956678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Поисково-спасательный отряд «Лиза </a:t>
            </a:r>
            <a:r>
              <a:rPr lang="ru-RU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Алерт</a:t>
            </a:r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85019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9" t="4265" r="16284" b="4265"/>
          <a:stretch/>
        </p:blipFill>
        <p:spPr>
          <a:xfrm rot="16200000">
            <a:off x="2344716" y="-2344715"/>
            <a:ext cx="8318645" cy="1300807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6"/>
          <a:stretch/>
        </p:blipFill>
        <p:spPr>
          <a:xfrm>
            <a:off x="781663" y="577726"/>
            <a:ext cx="4576915" cy="2786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20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142" y="412958"/>
            <a:ext cx="5526410" cy="3746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20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824" y="4429172"/>
            <a:ext cx="4472254" cy="2173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20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96" y="3859208"/>
            <a:ext cx="48768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20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0480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554" y="253362"/>
            <a:ext cx="4314673" cy="3236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554" y="3789261"/>
            <a:ext cx="4314673" cy="2877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784" y="1871364"/>
            <a:ext cx="3865224" cy="464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00252" y="253362"/>
            <a:ext cx="551029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chemeClr val="tx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ДЕЯТЕЛЬНОСТЬ</a:t>
            </a:r>
          </a:p>
          <a:p>
            <a:pPr algn="ctr"/>
            <a:r>
              <a:rPr lang="ru-RU" sz="2800" b="1" dirty="0" smtClean="0">
                <a:ln w="0"/>
                <a:solidFill>
                  <a:schemeClr val="tx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ВОЕННО-ПАТРИОТИЧЕСКИХ </a:t>
            </a:r>
          </a:p>
          <a:p>
            <a:pPr algn="ctr"/>
            <a:r>
              <a:rPr lang="ru-RU" sz="2800" b="1" cap="none" spc="0" dirty="0" smtClean="0">
                <a:ln w="0"/>
                <a:solidFill>
                  <a:schemeClr val="tx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ФОРМИРОВАНИЙ</a:t>
            </a:r>
            <a:endParaRPr lang="ru-RU" sz="2800" b="1" cap="none" spc="0" dirty="0">
              <a:ln w="0"/>
              <a:solidFill>
                <a:schemeClr val="tx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91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2482" y="312356"/>
            <a:ext cx="884698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chemeClr val="tx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ПРОХОЖДЕНИЕ ВОЕНИЗИРОВАННОЙ </a:t>
            </a:r>
          </a:p>
          <a:p>
            <a:pPr algn="ctr"/>
            <a:r>
              <a:rPr lang="ru-RU" sz="2800" b="1" dirty="0" smtClean="0">
                <a:ln w="0"/>
                <a:solidFill>
                  <a:schemeClr val="tx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ПОЛОСЫ ПРЕПЯТСТВИЙ</a:t>
            </a:r>
            <a:endParaRPr lang="ru-RU" sz="2800" b="1" cap="none" spc="0" dirty="0">
              <a:ln w="0"/>
              <a:solidFill>
                <a:schemeClr val="tx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70" y="1428695"/>
            <a:ext cx="7442813" cy="5229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1598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524" y="1310707"/>
            <a:ext cx="7245806" cy="535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74933" y="297608"/>
            <a:ext cx="884698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chemeClr val="tx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ВОЕННО-ПАТРИОТИЧЕСКИЕ СБОРЫ</a:t>
            </a:r>
          </a:p>
          <a:p>
            <a:pPr algn="ctr"/>
            <a:r>
              <a:rPr lang="ru-RU" sz="2800" b="1" cap="none" spc="0" dirty="0" smtClean="0">
                <a:ln w="0"/>
                <a:solidFill>
                  <a:schemeClr val="tx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«ПАТРИОТ»</a:t>
            </a:r>
            <a:endParaRPr lang="ru-RU" sz="2800" b="1" cap="none" spc="0" dirty="0">
              <a:ln w="0"/>
              <a:solidFill>
                <a:schemeClr val="tx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18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2506" y="341853"/>
            <a:ext cx="884698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chemeClr val="tx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ВОЕННО-ПАТРИОТИЧЕСКИЕ СБОРЫ</a:t>
            </a:r>
          </a:p>
          <a:p>
            <a:pPr algn="ctr"/>
            <a:r>
              <a:rPr lang="ru-RU" sz="2800" b="1" cap="none" spc="0" dirty="0" smtClean="0">
                <a:ln w="0"/>
                <a:solidFill>
                  <a:schemeClr val="tx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«ПАТРИОТ»</a:t>
            </a:r>
            <a:endParaRPr lang="ru-RU" sz="2800" b="1" cap="none" spc="0" dirty="0">
              <a:ln w="0"/>
              <a:solidFill>
                <a:schemeClr val="tx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3" y="1413946"/>
            <a:ext cx="4809207" cy="2336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3" y="3959380"/>
            <a:ext cx="4809207" cy="2705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519" y="1740668"/>
            <a:ext cx="5794447" cy="3863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9979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Другая 34">
      <a:dk1>
        <a:srgbClr val="C00000"/>
      </a:dk1>
      <a:lt1>
        <a:sysClr val="window" lastClr="FFFFFF"/>
      </a:lt1>
      <a:dk2>
        <a:srgbClr val="C00000"/>
      </a:dk2>
      <a:lt2>
        <a:srgbClr val="EBEBEB"/>
      </a:lt2>
      <a:accent1>
        <a:srgbClr val="FF0000"/>
      </a:accent1>
      <a:accent2>
        <a:srgbClr val="54A021"/>
      </a:accent2>
      <a:accent3>
        <a:srgbClr val="FF0000"/>
      </a:accent3>
      <a:accent4>
        <a:srgbClr val="E76618"/>
      </a:accent4>
      <a:accent5>
        <a:srgbClr val="C42F1A"/>
      </a:accent5>
      <a:accent6>
        <a:srgbClr val="918655"/>
      </a:accent6>
      <a:hlink>
        <a:srgbClr val="FF0000"/>
      </a:hlink>
      <a:folHlink>
        <a:srgbClr val="FF000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60</TotalTime>
  <Words>41</Words>
  <Application>Microsoft Office PowerPoint</Application>
  <PresentationFormat>Широкоэкранный</PresentationFormat>
  <Paragraphs>14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Trebuchet MS</vt:lpstr>
      <vt:lpstr>Wingdings 3</vt:lpstr>
      <vt:lpstr>Аспект</vt:lpstr>
      <vt:lpstr>1_Аспект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ОМ</cp:lastModifiedBy>
  <cp:revision>10</cp:revision>
  <dcterms:created xsi:type="dcterms:W3CDTF">2021-04-06T06:18:14Z</dcterms:created>
  <dcterms:modified xsi:type="dcterms:W3CDTF">2022-10-24T07:33:48Z</dcterms:modified>
</cp:coreProperties>
</file>