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3" r:id="rId6"/>
    <p:sldId id="271" r:id="rId7"/>
    <p:sldId id="274" r:id="rId8"/>
    <p:sldId id="270" r:id="rId9"/>
    <p:sldId id="272" r:id="rId10"/>
    <p:sldId id="26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96944" cy="1268760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БЛАГОДАРИМ ВСЕХ, </a:t>
            </a:r>
            <a:r>
              <a:rPr lang="ru-RU" sz="3000" b="1" dirty="0" smtClean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КТО </a:t>
            </a:r>
            <a:r>
              <a:rPr lang="ru-RU" sz="3000" b="1" dirty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БЕЗВОЗМЕЗДНО ТРУДИТСЯ И ПОМОГАЕТ НУЖДАЮЩИМСЯ</a:t>
            </a:r>
          </a:p>
        </p:txBody>
      </p:sp>
      <p:pic>
        <p:nvPicPr>
          <p:cNvPr id="4" name="Picture 2" descr="Z:\Отдел молодежной политики\+МЕРОПРИЯТИЯ\мероприятия_2022\05-25.12.2022_Новогодний месяц Добра\05.12.2022_ПРЕЗЕНТАЦИЯ\День волонетра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3" r="1"/>
          <a:stretch/>
        </p:blipFill>
        <p:spPr bwMode="auto">
          <a:xfrm>
            <a:off x="0" y="14486"/>
            <a:ext cx="4438650" cy="51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620687"/>
            <a:ext cx="4104456" cy="450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МАУ «Районный центр молодежных инициатив «Ориентир», </a:t>
            </a:r>
            <a:r>
              <a:rPr lang="ru-RU" sz="2500" b="1" dirty="0" err="1" smtClean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Кондинский</a:t>
            </a:r>
            <a:r>
              <a:rPr lang="ru-RU" sz="2500" b="1" dirty="0" smtClean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 район, ХМАО-Югра</a:t>
            </a:r>
          </a:p>
          <a:p>
            <a:pPr algn="l"/>
            <a:endParaRPr lang="ru-RU" sz="2000" b="1" dirty="0" smtClean="0">
              <a:solidFill>
                <a:schemeClr val="tx2"/>
              </a:solidFill>
              <a:latin typeface="Bangkok Cyr" panose="020B72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500" b="1" dirty="0" smtClean="0">
                <a:solidFill>
                  <a:schemeClr val="tx2"/>
                </a:solidFill>
                <a:latin typeface="Bangkok Cyr" panose="020B7200000000000000" pitchFamily="34" charset="0"/>
                <a:cs typeface="Times New Roman" panose="02020603050405020304" pitchFamily="18" charset="0"/>
              </a:rPr>
              <a:t>ВОЛОНТЕРЫ КОНДЫ</a:t>
            </a:r>
            <a:endParaRPr lang="ru-RU" sz="4500" b="1" dirty="0">
              <a:solidFill>
                <a:schemeClr val="tx2"/>
              </a:solidFill>
              <a:latin typeface="Bangkok Cyr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10906.ADM\Downloads\_Поиощь семьям мобилизованны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/>
          <a:stretch/>
        </p:blipFill>
        <p:spPr bwMode="auto">
          <a:xfrm>
            <a:off x="-60536" y="3051565"/>
            <a:ext cx="4776552" cy="38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010906.ADM\Downloads\_Поиощь ветеранам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16477"/>
          <a:stretch/>
        </p:blipFill>
        <p:spPr bwMode="auto">
          <a:xfrm>
            <a:off x="4730712" y="-3133"/>
            <a:ext cx="4413288" cy="38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Отдел молодежной политики\+МЕРОПРИЯТИЯ\мероприятия_2022\05-25.12.2022_Новогодний месяц Добра\05.12.2022_ПРЕЗЕНТАЦИЯ\волонтеры\Сбор посылок мобилизованным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0" r="-353" b="504"/>
          <a:stretch/>
        </p:blipFill>
        <p:spPr bwMode="auto">
          <a:xfrm>
            <a:off x="4730711" y="3933371"/>
            <a:ext cx="4428877" cy="29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Отдел молодежной политики\ФОТО_временное\волонтеры гум помощь\гум помощь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7" b="13893"/>
          <a:stretch/>
        </p:blipFill>
        <p:spPr bwMode="auto">
          <a:xfrm>
            <a:off x="0" y="-17829"/>
            <a:ext cx="4572000" cy="31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день волонтер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3828"/>
            <a:ext cx="1665586" cy="1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6632"/>
            <a:ext cx="6840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Желаем 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волонтерам больше добрых дел, верных единомышленников!</a:t>
            </a: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Спасибо за ваши добрые сердца, спасибо за ваш труд! </a:t>
            </a:r>
            <a:endParaRPr lang="ru-RU" sz="3000" dirty="0">
              <a:solidFill>
                <a:schemeClr val="tx2"/>
              </a:solidFill>
              <a:latin typeface="AdverGoth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КООРДИНАТЫ: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администрации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Титова, 21,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п.Междуреченский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Ханты-Мансийский автономный округ-Югра,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molod@admkonda.ru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/факс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8(34677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33-060, http://www.admkonda.ru/otdel-molodezhnoy-politiki.html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«Районный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молодежных инициатив «Ориентир»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Волгоградская, 11,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п.Междуреченский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Ханты-Мансийский автономный округ-Югра,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or-konda@list.ru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/факс 8(34677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33-932, 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://vk.com/centr_orientir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10906.ADM\Downloads\триколор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" y="0"/>
            <a:ext cx="911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ownloads\ветераны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23999"/>
          <a:stretch/>
        </p:blipFill>
        <p:spPr bwMode="auto">
          <a:xfrm>
            <a:off x="2921597" y="-27384"/>
            <a:ext cx="625239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:\Отдел молодежной политики\ФОТО_ВИДЕО_ГАЗЕТА_МОЛОДЕЖКА\09.05.2016_День Победы\IMG_85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/>
          <a:stretch/>
        </p:blipFill>
        <p:spPr bwMode="auto">
          <a:xfrm>
            <a:off x="5662702" y="4715503"/>
            <a:ext cx="3481297" cy="228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Z:\Отдел молодежной политики\ФОТО_ВИДЕО_ГАЗЕТА_МОЛОДЕЖКА\ФОТО_ВК_Ориентир\георгиевская лен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r="28059"/>
          <a:stretch/>
        </p:blipFill>
        <p:spPr bwMode="auto">
          <a:xfrm>
            <a:off x="3131840" y="4715502"/>
            <a:ext cx="2530862" cy="228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Отдел молодежной политики\+МЕРОПРИЯТИЯ\мероприятия_2022\05-25.12.2022_Новогодний месяц Добра\05.12.2022_ПРЕЗЕНТАЦИЯ\волонтеры\Дрова Половинка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r="16795" b="28129"/>
          <a:stretch/>
        </p:blipFill>
        <p:spPr bwMode="auto">
          <a:xfrm>
            <a:off x="0" y="1988840"/>
            <a:ext cx="2977830" cy="25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Отдел молодежной политики\+МЕРОПРИЯТИЯ\мероприятия_2022\05-25.12.2022_Новогодний месяц Добра\05.12.2022_ПРЕЗЕНТАЦИЯ\волонтеры\волонтеры снег Ямки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58" r="20529" b="-58"/>
          <a:stretch/>
        </p:blipFill>
        <p:spPr bwMode="auto">
          <a:xfrm>
            <a:off x="3131840" y="0"/>
            <a:ext cx="6012159" cy="45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:\Отдел молодежной политики\ФОТО_ВИДЕО_ГАЗЕТА_МОЛОДЕЖКА\29.04.2016_раздача продуктов ветеранам\IMG_03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/>
          <a:stretch/>
        </p:blipFill>
        <p:spPr bwMode="auto">
          <a:xfrm>
            <a:off x="-1016" y="4715503"/>
            <a:ext cx="3132856" cy="228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день волонтер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3828"/>
            <a:ext cx="1665586" cy="1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Отдел молодежной политики\+МЕРОПРИЯТИЯ\мероприятия_2022\05-25.12.2022_Новогодний месяц Добра\05.12.2022_ПРЕЗЕНТАЦИЯ\серебряные волонтеры\Добро без возра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760"/>
          <a:stretch/>
        </p:blipFill>
        <p:spPr bwMode="auto">
          <a:xfrm>
            <a:off x="-36512" y="13828"/>
            <a:ext cx="2289183" cy="18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Отдел молодежной политики\+МЕРОПРИЯТИЯ\мероприятия_2022\05-25.12.2022_Новогодний месяц Добра\05.12.2022_ПРЕЗЕНТАЦИЯ\серебряные волонтеры\Серебр волонтеры_носк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1" b="3654"/>
          <a:stretch/>
        </p:blipFill>
        <p:spPr bwMode="auto">
          <a:xfrm>
            <a:off x="2195736" y="4362051"/>
            <a:ext cx="4536504" cy="25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Отдел молодежной политики\+МЕРОПРИЯТИЯ\мероприятия_2022\05-25.12.2022_Новогодний месяц Добра\05.12.2022_ПРЕЗЕНТАЦИЯ\серебряные волонтеры\Серебряные волонетры_Бабкин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4663" r="58"/>
          <a:stretch/>
        </p:blipFill>
        <p:spPr bwMode="auto">
          <a:xfrm>
            <a:off x="6732240" y="1"/>
            <a:ext cx="2451635" cy="41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Отдел молодежной политики\+МЕРОПРИЯТИЯ\мероприятия_2022\05-25.12.2022_Новогодний месяц Добра\05.12.2022_ПРЕЗЕНТАЦИЯ\серебряные волонтеры\Серебряные волонетры_Кондинско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"/>
          <a:stretch/>
        </p:blipFill>
        <p:spPr bwMode="auto">
          <a:xfrm>
            <a:off x="2411760" y="1"/>
            <a:ext cx="4320480" cy="41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:\Отдел молодежной политики\+МЕРОПРИЯТИЯ\мероприятия_2022\05-25.12.2022_Новогодний месяц Добра\05.12.2022_ПРЕЗЕНТАЦИЯ\серебряные волонтеры\Серебряные волонетры_Леуш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93491"/>
            <a:ext cx="2250974" cy="49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Z:\Отдел молодежной политики\+МЕРОПРИЯТИЯ\мероприятия_2022\05-25.12.2022_Новогодний месяц Добра\05.12.2022_ПРЕЗЕНТАЦИЯ\серебряные волонтеры\1Серебр волонтеры_носки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2"/>
          <a:stretch/>
        </p:blipFill>
        <p:spPr bwMode="auto">
          <a:xfrm>
            <a:off x="6508843" y="4362051"/>
            <a:ext cx="2635157" cy="24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6840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Участники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волонтерских акции объединений «Волонтеры </a:t>
            </a:r>
            <a:r>
              <a:rPr lang="ru-RU" sz="3000" dirty="0" err="1" smtClean="0">
                <a:solidFill>
                  <a:schemeClr val="tx2"/>
                </a:solidFill>
                <a:latin typeface="AdverGothic" pitchFamily="2" charset="0"/>
              </a:rPr>
              <a:t>Конды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» – люди 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с активной жизненной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позицией: школьники и студенты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,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 работающая 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молодежь, взрослое работающее население, сотрудники муниципальных предприятий, представители общественных объединений и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организаций. </a:t>
            </a:r>
            <a:endParaRPr lang="ru-RU" sz="3000" dirty="0">
              <a:solidFill>
                <a:schemeClr val="tx2"/>
              </a:solidFill>
              <a:latin typeface="AdverGothic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:\Отдел молодежной политики\ФОТО_временное\фото Молодежка\фото_волонтеры бездомные соба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84" y="0"/>
            <a:ext cx="4906316" cy="3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:\Отдел молодежной политики\ФОТО_временное\фото Молодежка\фото_волонтеры кормуш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3187762"/>
            <a:ext cx="4906316" cy="36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Z:\Отдел молодежной политики\ФОТО_временное\фото Молодежка\фото_волонтеры продук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789040"/>
            <a:ext cx="4104613" cy="30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:\Отдел молодежной политики\ФОТО_временное\фото_наше будущее\Волонтеры_обществен совет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7384"/>
            <a:ext cx="2293908" cy="3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Волонтеры организуют и проводят:</a:t>
            </a:r>
            <a:endParaRPr lang="ru-RU" sz="3000" dirty="0">
              <a:solidFill>
                <a:schemeClr val="tx2"/>
              </a:solidFill>
              <a:latin typeface="AdverGothic" pitchFamily="2" charset="0"/>
            </a:endParaRP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мероприятия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«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За здоровый образ жизни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!»; </a:t>
            </a:r>
            <a:endParaRPr lang="ru-RU" sz="3000" dirty="0">
              <a:solidFill>
                <a:schemeClr val="tx2"/>
              </a:solidFill>
              <a:latin typeface="AdverGothic" pitchFamily="2" charset="0"/>
            </a:endParaRP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патриотические акции;</a:t>
            </a:r>
          </a:p>
          <a:p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–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социальные акции «Помоги ближнему», «Добрая суббота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»;</a:t>
            </a:r>
            <a:endParaRPr lang="ru-RU" sz="3000" dirty="0">
              <a:solidFill>
                <a:schemeClr val="tx2"/>
              </a:solidFill>
              <a:latin typeface="AdverGothic" pitchFamily="2" charset="0"/>
            </a:endParaRP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экологические и зоозащитные 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акции 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«Батарейка, сдавайся!», «Добрые крышечки», «Дорога к дому» и многое другое.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Отдел молодежной политики\ФОТО_временное\фото Молодежка\Фото_волонтеры-медики_ЗОЖ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r="611" b="2792"/>
          <a:stretch/>
        </p:blipFill>
        <p:spPr bwMode="auto">
          <a:xfrm>
            <a:off x="0" y="3398316"/>
            <a:ext cx="4644008" cy="3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Отдел молодежной политики\ФОТО_временное\фото Молодежка\фото_волонтеры Победы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11" y="-37379"/>
            <a:ext cx="4405815" cy="33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Отдел молодежной политики\ФОТО_временное\фото Молодежка\фото_волонтеры Победы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" b="9013"/>
          <a:stretch/>
        </p:blipFill>
        <p:spPr bwMode="auto">
          <a:xfrm>
            <a:off x="1939534" y="-27384"/>
            <a:ext cx="2704474" cy="32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Отдел молодежной политики\ФОТО_временное\фото Молодежка\фото_Волонтеры экологическая акц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19239" b="5616"/>
          <a:stretch/>
        </p:blipFill>
        <p:spPr bwMode="auto">
          <a:xfrm>
            <a:off x="4788024" y="3405191"/>
            <a:ext cx="4405815" cy="34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Волонтером может быть любой человек. </a:t>
            </a:r>
            <a:endParaRPr lang="ru-RU" sz="3000" dirty="0" smtClean="0">
              <a:solidFill>
                <a:schemeClr val="tx2"/>
              </a:solidFill>
              <a:latin typeface="AdverGothic" pitchFamily="2" charset="0"/>
            </a:endParaRPr>
          </a:p>
          <a:p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Работа </a:t>
            </a:r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в составе волонтерской группы:</a:t>
            </a: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дает возможность узнать много нового и интересного;</a:t>
            </a: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позволяет развить новые профессиональные качества;</a:t>
            </a: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учит общаться в команде;</a:t>
            </a:r>
          </a:p>
          <a:p>
            <a:r>
              <a:rPr lang="ru-RU" sz="3000" dirty="0">
                <a:solidFill>
                  <a:schemeClr val="tx2"/>
                </a:solidFill>
                <a:latin typeface="AdverGothic" pitchFamily="2" charset="0"/>
              </a:rPr>
              <a:t>– вырабатывает ответственность и дисциплинированность</a:t>
            </a:r>
            <a:r>
              <a:rPr lang="ru-RU" sz="3000" dirty="0" smtClean="0">
                <a:solidFill>
                  <a:schemeClr val="tx2"/>
                </a:solidFill>
                <a:latin typeface="AdverGothic" pitchFamily="2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7489" r="39506" b="17780"/>
          <a:stretch/>
        </p:blipFill>
        <p:spPr>
          <a:xfrm>
            <a:off x="-1015" y="6483"/>
            <a:ext cx="1665585" cy="1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252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Непомнящих Светлана Ивановна</dc:creator>
  <cp:lastModifiedBy>Непомнящих Светлана Ивановна</cp:lastModifiedBy>
  <cp:revision>78</cp:revision>
  <dcterms:created xsi:type="dcterms:W3CDTF">2022-11-08T12:14:21Z</dcterms:created>
  <dcterms:modified xsi:type="dcterms:W3CDTF">2023-01-16T06:05:41Z</dcterms:modified>
</cp:coreProperties>
</file>